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notesSlides/notesSlide3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notesSlides/notesSlide3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notesSlides/notesSlide3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notesSlides/notesSlide3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3.xml" ContentType="application/vnd.openxmlformats-officedocument.themeOverride+xml"/>
  <Override PartName="/ppt/notesSlides/notesSlide3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notesSlides/notesSlide3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262" r:id="rId5"/>
    <p:sldId id="384" r:id="rId6"/>
    <p:sldId id="296" r:id="rId7"/>
    <p:sldId id="285" r:id="rId8"/>
    <p:sldId id="379" r:id="rId9"/>
    <p:sldId id="377" r:id="rId10"/>
    <p:sldId id="380" r:id="rId11"/>
    <p:sldId id="269" r:id="rId12"/>
    <p:sldId id="411" r:id="rId13"/>
    <p:sldId id="274" r:id="rId14"/>
    <p:sldId id="277" r:id="rId15"/>
    <p:sldId id="398" r:id="rId16"/>
    <p:sldId id="399" r:id="rId17"/>
    <p:sldId id="404" r:id="rId18"/>
    <p:sldId id="405" r:id="rId19"/>
    <p:sldId id="406" r:id="rId20"/>
    <p:sldId id="407" r:id="rId21"/>
    <p:sldId id="408" r:id="rId22"/>
    <p:sldId id="409" r:id="rId23"/>
    <p:sldId id="410" r:id="rId24"/>
    <p:sldId id="402" r:id="rId25"/>
    <p:sldId id="423" r:id="rId26"/>
    <p:sldId id="426" r:id="rId27"/>
    <p:sldId id="428" r:id="rId28"/>
    <p:sldId id="429" r:id="rId29"/>
    <p:sldId id="434" r:id="rId30"/>
    <p:sldId id="435" r:id="rId31"/>
    <p:sldId id="431" r:id="rId32"/>
    <p:sldId id="432" r:id="rId33"/>
    <p:sldId id="433" r:id="rId34"/>
    <p:sldId id="356" r:id="rId35"/>
    <p:sldId id="369" r:id="rId36"/>
    <p:sldId id="422" r:id="rId37"/>
    <p:sldId id="376" r:id="rId38"/>
    <p:sldId id="436" r:id="rId39"/>
    <p:sldId id="371" r:id="rId40"/>
    <p:sldId id="372" r:id="rId41"/>
    <p:sldId id="374" r:id="rId42"/>
    <p:sldId id="401" r:id="rId43"/>
    <p:sldId id="373" r:id="rId44"/>
    <p:sldId id="375" r:id="rId45"/>
    <p:sldId id="364" r:id="rId46"/>
    <p:sldId id="368" r:id="rId47"/>
    <p:sldId id="265" r:id="rId48"/>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1">
          <p15:clr>
            <a:srgbClr val="A4A3A4"/>
          </p15:clr>
        </p15:guide>
        <p15:guide id="2" orient="horz" pos="3087">
          <p15:clr>
            <a:srgbClr val="A4A3A4"/>
          </p15:clr>
        </p15:guide>
        <p15:guide id="3" orient="horz" pos="3711">
          <p15:clr>
            <a:srgbClr val="A4A3A4"/>
          </p15:clr>
        </p15:guide>
        <p15:guide id="4" pos="5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tåhl (Örebro läns idrottsförbund)" initials="MS(li" lastIdx="8" clrIdx="0">
    <p:extLst>
      <p:ext uri="{19B8F6BF-5375-455C-9EA6-DF929625EA0E}">
        <p15:presenceInfo xmlns:p15="http://schemas.microsoft.com/office/powerpoint/2012/main" userId="S-1-5-21-796845957-1425521274-839522115-39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24"/>
    <a:srgbClr val="F2D608"/>
    <a:srgbClr val="C0504D"/>
    <a:srgbClr val="AF9A06"/>
    <a:srgbClr val="5F5403"/>
    <a:srgbClr val="B7B7E5"/>
    <a:srgbClr val="33338B"/>
    <a:srgbClr val="182653"/>
    <a:srgbClr val="000000"/>
    <a:srgbClr val="FAC8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E4E48-ECC9-4212-A7E5-5A6415BEACAE}" v="1025" dt="2019-02-28T12:26:46.564"/>
    <p1510:client id="{DFC39DF1-565E-47BE-AAD8-F848A3E410A5}" v="1362" dt="2019-02-27T12:59:17.35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89" autoAdjust="0"/>
  </p:normalViewPr>
  <p:slideViewPr>
    <p:cSldViewPr snapToGrid="0">
      <p:cViewPr varScale="1">
        <p:scale>
          <a:sx n="52" d="100"/>
          <a:sy n="52" d="100"/>
        </p:scale>
        <p:origin x="1926" y="66"/>
      </p:cViewPr>
      <p:guideLst>
        <p:guide orient="horz" pos="3431"/>
        <p:guide orient="horz" pos="3087"/>
        <p:guide orient="horz" pos="3711"/>
        <p:guide pos="5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Kollenhag" userId="8afa73ee-ccae-4d78-b294-a33d24a5b3b6" providerId="ADAL" clId="{DFC39DF1-565E-47BE-AAD8-F848A3E410A5}"/>
    <pc:docChg chg="undo custSel addSld modSld">
      <pc:chgData name="Sofia Kollenhag" userId="8afa73ee-ccae-4d78-b294-a33d24a5b3b6" providerId="ADAL" clId="{DFC39DF1-565E-47BE-AAD8-F848A3E410A5}" dt="2019-02-27T12:59:17.355" v="1589" actId="20577"/>
      <pc:docMkLst>
        <pc:docMk/>
      </pc:docMkLst>
      <pc:sldChg chg="modSp">
        <pc:chgData name="Sofia Kollenhag" userId="8afa73ee-ccae-4d78-b294-a33d24a5b3b6" providerId="ADAL" clId="{DFC39DF1-565E-47BE-AAD8-F848A3E410A5}" dt="2019-02-27T12:33:11.159" v="606" actId="20577"/>
        <pc:sldMkLst>
          <pc:docMk/>
          <pc:sldMk cId="3609887290" sldId="262"/>
        </pc:sldMkLst>
        <pc:spChg chg="mod">
          <ac:chgData name="Sofia Kollenhag" userId="8afa73ee-ccae-4d78-b294-a33d24a5b3b6" providerId="ADAL" clId="{DFC39DF1-565E-47BE-AAD8-F848A3E410A5}" dt="2019-02-27T12:33:11.159" v="606" actId="20577"/>
          <ac:spMkLst>
            <pc:docMk/>
            <pc:sldMk cId="3609887290" sldId="262"/>
            <ac:spMk id="6" creationId="{00000000-0000-0000-0000-000000000000}"/>
          </ac:spMkLst>
        </pc:spChg>
      </pc:sldChg>
      <pc:sldChg chg="modSp">
        <pc:chgData name="Sofia Kollenhag" userId="8afa73ee-ccae-4d78-b294-a33d24a5b3b6" providerId="ADAL" clId="{DFC39DF1-565E-47BE-AAD8-F848A3E410A5}" dt="2019-02-27T12:56:32.728" v="1573" actId="1076"/>
        <pc:sldMkLst>
          <pc:docMk/>
          <pc:sldMk cId="554272732" sldId="265"/>
        </pc:sldMkLst>
        <pc:spChg chg="mod">
          <ac:chgData name="Sofia Kollenhag" userId="8afa73ee-ccae-4d78-b294-a33d24a5b3b6" providerId="ADAL" clId="{DFC39DF1-565E-47BE-AAD8-F848A3E410A5}" dt="2019-02-27T12:56:32.728" v="1573" actId="1076"/>
          <ac:spMkLst>
            <pc:docMk/>
            <pc:sldMk cId="554272732" sldId="265"/>
            <ac:spMk id="4" creationId="{00000000-0000-0000-0000-000000000000}"/>
          </ac:spMkLst>
        </pc:spChg>
      </pc:sldChg>
      <pc:sldChg chg="modSp">
        <pc:chgData name="Sofia Kollenhag" userId="8afa73ee-ccae-4d78-b294-a33d24a5b3b6" providerId="ADAL" clId="{DFC39DF1-565E-47BE-AAD8-F848A3E410A5}" dt="2019-02-27T12:34:42.586" v="707" actId="20577"/>
        <pc:sldMkLst>
          <pc:docMk/>
          <pc:sldMk cId="3906431775" sldId="269"/>
        </pc:sldMkLst>
        <pc:spChg chg="mod">
          <ac:chgData name="Sofia Kollenhag" userId="8afa73ee-ccae-4d78-b294-a33d24a5b3b6" providerId="ADAL" clId="{DFC39DF1-565E-47BE-AAD8-F848A3E410A5}" dt="2019-02-27T12:34:42.586" v="707" actId="20577"/>
          <ac:spMkLst>
            <pc:docMk/>
            <pc:sldMk cId="3906431775" sldId="269"/>
            <ac:spMk id="4" creationId="{00000000-0000-0000-0000-000000000000}"/>
          </ac:spMkLst>
        </pc:spChg>
      </pc:sldChg>
      <pc:sldChg chg="modSp">
        <pc:chgData name="Sofia Kollenhag" userId="8afa73ee-ccae-4d78-b294-a33d24a5b3b6" providerId="ADAL" clId="{DFC39DF1-565E-47BE-AAD8-F848A3E410A5}" dt="2019-02-27T12:35:53.293" v="775" actId="20577"/>
        <pc:sldMkLst>
          <pc:docMk/>
          <pc:sldMk cId="13316563" sldId="274"/>
        </pc:sldMkLst>
        <pc:spChg chg="mod">
          <ac:chgData name="Sofia Kollenhag" userId="8afa73ee-ccae-4d78-b294-a33d24a5b3b6" providerId="ADAL" clId="{DFC39DF1-565E-47BE-AAD8-F848A3E410A5}" dt="2019-02-27T12:35:53.293" v="775" actId="20577"/>
          <ac:spMkLst>
            <pc:docMk/>
            <pc:sldMk cId="13316563" sldId="274"/>
            <ac:spMk id="4" creationId="{00000000-0000-0000-0000-000000000000}"/>
          </ac:spMkLst>
        </pc:spChg>
      </pc:sldChg>
      <pc:sldChg chg="modSp">
        <pc:chgData name="Sofia Kollenhag" userId="8afa73ee-ccae-4d78-b294-a33d24a5b3b6" providerId="ADAL" clId="{DFC39DF1-565E-47BE-AAD8-F848A3E410A5}" dt="2019-02-27T12:36:24.883" v="789" actId="20577"/>
        <pc:sldMkLst>
          <pc:docMk/>
          <pc:sldMk cId="2864871472" sldId="277"/>
        </pc:sldMkLst>
        <pc:spChg chg="mod">
          <ac:chgData name="Sofia Kollenhag" userId="8afa73ee-ccae-4d78-b294-a33d24a5b3b6" providerId="ADAL" clId="{DFC39DF1-565E-47BE-AAD8-F848A3E410A5}" dt="2019-02-27T12:36:24.883" v="789" actId="20577"/>
          <ac:spMkLst>
            <pc:docMk/>
            <pc:sldMk cId="2864871472" sldId="277"/>
            <ac:spMk id="4" creationId="{00000000-0000-0000-0000-000000000000}"/>
          </ac:spMkLst>
        </pc:spChg>
      </pc:sldChg>
      <pc:sldChg chg="modSp">
        <pc:chgData name="Sofia Kollenhag" userId="8afa73ee-ccae-4d78-b294-a33d24a5b3b6" providerId="ADAL" clId="{DFC39DF1-565E-47BE-AAD8-F848A3E410A5}" dt="2019-02-27T12:32:44.867" v="543" actId="20577"/>
        <pc:sldMkLst>
          <pc:docMk/>
          <pc:sldMk cId="1766677646" sldId="285"/>
        </pc:sldMkLst>
        <pc:spChg chg="mod">
          <ac:chgData name="Sofia Kollenhag" userId="8afa73ee-ccae-4d78-b294-a33d24a5b3b6" providerId="ADAL" clId="{DFC39DF1-565E-47BE-AAD8-F848A3E410A5}" dt="2019-02-27T12:32:44.867" v="543" actId="20577"/>
          <ac:spMkLst>
            <pc:docMk/>
            <pc:sldMk cId="1766677646" sldId="285"/>
            <ac:spMk id="2" creationId="{00000000-0000-0000-0000-000000000000}"/>
          </ac:spMkLst>
        </pc:spChg>
      </pc:sldChg>
      <pc:sldChg chg="modSp">
        <pc:chgData name="Sofia Kollenhag" userId="8afa73ee-ccae-4d78-b294-a33d24a5b3b6" providerId="ADAL" clId="{DFC39DF1-565E-47BE-AAD8-F848A3E410A5}" dt="2019-02-27T12:32:54.073" v="558" actId="20577"/>
        <pc:sldMkLst>
          <pc:docMk/>
          <pc:sldMk cId="3374047030" sldId="296"/>
        </pc:sldMkLst>
        <pc:spChg chg="mod">
          <ac:chgData name="Sofia Kollenhag" userId="8afa73ee-ccae-4d78-b294-a33d24a5b3b6" providerId="ADAL" clId="{DFC39DF1-565E-47BE-AAD8-F848A3E410A5}" dt="2019-02-27T12:32:54.073" v="558" actId="20577"/>
          <ac:spMkLst>
            <pc:docMk/>
            <pc:sldMk cId="3374047030" sldId="296"/>
            <ac:spMk id="4" creationId="{00000000-0000-0000-0000-000000000000}"/>
          </ac:spMkLst>
        </pc:spChg>
      </pc:sldChg>
      <pc:sldChg chg="modSp">
        <pc:chgData name="Sofia Kollenhag" userId="8afa73ee-ccae-4d78-b294-a33d24a5b3b6" providerId="ADAL" clId="{DFC39DF1-565E-47BE-AAD8-F848A3E410A5}" dt="2019-02-27T12:44:17.348" v="1052" actId="255"/>
        <pc:sldMkLst>
          <pc:docMk/>
          <pc:sldMk cId="3841927267" sldId="356"/>
        </pc:sldMkLst>
        <pc:spChg chg="mod">
          <ac:chgData name="Sofia Kollenhag" userId="8afa73ee-ccae-4d78-b294-a33d24a5b3b6" providerId="ADAL" clId="{DFC39DF1-565E-47BE-AAD8-F848A3E410A5}" dt="2019-02-27T12:44:17.348" v="1052" actId="255"/>
          <ac:spMkLst>
            <pc:docMk/>
            <pc:sldMk cId="3841927267" sldId="356"/>
            <ac:spMk id="4" creationId="{00000000-0000-0000-0000-000000000000}"/>
          </ac:spMkLst>
        </pc:spChg>
      </pc:sldChg>
      <pc:sldChg chg="modSp">
        <pc:chgData name="Sofia Kollenhag" userId="8afa73ee-ccae-4d78-b294-a33d24a5b3b6" providerId="ADAL" clId="{DFC39DF1-565E-47BE-AAD8-F848A3E410A5}" dt="2019-02-27T12:54:52.725" v="1556"/>
        <pc:sldMkLst>
          <pc:docMk/>
          <pc:sldMk cId="3842062150" sldId="364"/>
        </pc:sldMkLst>
        <pc:spChg chg="mod">
          <ac:chgData name="Sofia Kollenhag" userId="8afa73ee-ccae-4d78-b294-a33d24a5b3b6" providerId="ADAL" clId="{DFC39DF1-565E-47BE-AAD8-F848A3E410A5}" dt="2019-02-27T12:54:52.725" v="1556"/>
          <ac:spMkLst>
            <pc:docMk/>
            <pc:sldMk cId="3842062150" sldId="364"/>
            <ac:spMk id="2" creationId="{00000000-0000-0000-0000-000000000000}"/>
          </ac:spMkLst>
        </pc:spChg>
        <pc:graphicFrameChg chg="mod">
          <ac:chgData name="Sofia Kollenhag" userId="8afa73ee-ccae-4d78-b294-a33d24a5b3b6" providerId="ADAL" clId="{DFC39DF1-565E-47BE-AAD8-F848A3E410A5}" dt="2019-02-27T12:54:37.093" v="1553" actId="1076"/>
          <ac:graphicFrameMkLst>
            <pc:docMk/>
            <pc:sldMk cId="3842062150" sldId="364"/>
            <ac:graphicFrameMk id="5" creationId="{445A6945-8A6F-45AA-894A-FEF3537DCD6E}"/>
          </ac:graphicFrameMkLst>
        </pc:graphicFrameChg>
        <pc:graphicFrameChg chg="modGraphic">
          <ac:chgData name="Sofia Kollenhag" userId="8afa73ee-ccae-4d78-b294-a33d24a5b3b6" providerId="ADAL" clId="{DFC39DF1-565E-47BE-AAD8-F848A3E410A5}" dt="2019-02-22T08:04:12.513" v="71" actId="20577"/>
          <ac:graphicFrameMkLst>
            <pc:docMk/>
            <pc:sldMk cId="3842062150" sldId="364"/>
            <ac:graphicFrameMk id="6" creationId="{00000000-0000-0000-0000-000000000000}"/>
          </ac:graphicFrameMkLst>
        </pc:graphicFrameChg>
      </pc:sldChg>
      <pc:sldChg chg="modSp">
        <pc:chgData name="Sofia Kollenhag" userId="8afa73ee-ccae-4d78-b294-a33d24a5b3b6" providerId="ADAL" clId="{DFC39DF1-565E-47BE-AAD8-F848A3E410A5}" dt="2019-02-27T12:55:55.249" v="1570"/>
        <pc:sldMkLst>
          <pc:docMk/>
          <pc:sldMk cId="513420495" sldId="368"/>
        </pc:sldMkLst>
        <pc:spChg chg="mod">
          <ac:chgData name="Sofia Kollenhag" userId="8afa73ee-ccae-4d78-b294-a33d24a5b3b6" providerId="ADAL" clId="{DFC39DF1-565E-47BE-AAD8-F848A3E410A5}" dt="2019-02-27T12:55:55.249" v="1570"/>
          <ac:spMkLst>
            <pc:docMk/>
            <pc:sldMk cId="513420495" sldId="368"/>
            <ac:spMk id="2" creationId="{00000000-0000-0000-0000-000000000000}"/>
          </ac:spMkLst>
        </pc:spChg>
        <pc:spChg chg="mod">
          <ac:chgData name="Sofia Kollenhag" userId="8afa73ee-ccae-4d78-b294-a33d24a5b3b6" providerId="ADAL" clId="{DFC39DF1-565E-47BE-AAD8-F848A3E410A5}" dt="2019-02-27T12:55:37.907" v="1567" actId="20577"/>
          <ac:spMkLst>
            <pc:docMk/>
            <pc:sldMk cId="513420495" sldId="368"/>
            <ac:spMk id="3" creationId="{00000000-0000-0000-0000-000000000000}"/>
          </ac:spMkLst>
        </pc:spChg>
      </pc:sldChg>
      <pc:sldChg chg="modSp">
        <pc:chgData name="Sofia Kollenhag" userId="8afa73ee-ccae-4d78-b294-a33d24a5b3b6" providerId="ADAL" clId="{DFC39DF1-565E-47BE-AAD8-F848A3E410A5}" dt="2019-02-27T12:44:40.041" v="1090" actId="207"/>
        <pc:sldMkLst>
          <pc:docMk/>
          <pc:sldMk cId="1700278099" sldId="369"/>
        </pc:sldMkLst>
        <pc:spChg chg="mod">
          <ac:chgData name="Sofia Kollenhag" userId="8afa73ee-ccae-4d78-b294-a33d24a5b3b6" providerId="ADAL" clId="{DFC39DF1-565E-47BE-AAD8-F848A3E410A5}" dt="2019-02-27T12:44:40.041" v="1090" actId="207"/>
          <ac:spMkLst>
            <pc:docMk/>
            <pc:sldMk cId="1700278099" sldId="369"/>
            <ac:spMk id="2" creationId="{00000000-0000-0000-0000-000000000000}"/>
          </ac:spMkLst>
        </pc:spChg>
        <pc:graphicFrameChg chg="modGraphic">
          <ac:chgData name="Sofia Kollenhag" userId="8afa73ee-ccae-4d78-b294-a33d24a5b3b6" providerId="ADAL" clId="{DFC39DF1-565E-47BE-AAD8-F848A3E410A5}" dt="2019-02-22T07:51:08.912" v="3" actId="20577"/>
          <ac:graphicFrameMkLst>
            <pc:docMk/>
            <pc:sldMk cId="1700278099" sldId="369"/>
            <ac:graphicFrameMk id="6" creationId="{00000000-0000-0000-0000-000000000000}"/>
          </ac:graphicFrameMkLst>
        </pc:graphicFrameChg>
      </pc:sldChg>
      <pc:sldChg chg="modSp">
        <pc:chgData name="Sofia Kollenhag" userId="8afa73ee-ccae-4d78-b294-a33d24a5b3b6" providerId="ADAL" clId="{DFC39DF1-565E-47BE-AAD8-F848A3E410A5}" dt="2019-02-27T12:49:25.400" v="1395" actId="6549"/>
        <pc:sldMkLst>
          <pc:docMk/>
          <pc:sldMk cId="1992896726" sldId="371"/>
        </pc:sldMkLst>
        <pc:spChg chg="mod">
          <ac:chgData name="Sofia Kollenhag" userId="8afa73ee-ccae-4d78-b294-a33d24a5b3b6" providerId="ADAL" clId="{DFC39DF1-565E-47BE-AAD8-F848A3E410A5}" dt="2019-02-27T12:49:25.400" v="1395" actId="6549"/>
          <ac:spMkLst>
            <pc:docMk/>
            <pc:sldMk cId="1992896726" sldId="371"/>
            <ac:spMk id="2" creationId="{00000000-0000-0000-0000-000000000000}"/>
          </ac:spMkLst>
        </pc:spChg>
      </pc:sldChg>
      <pc:sldChg chg="addSp delSp modSp mod modNotesTx">
        <pc:chgData name="Sofia Kollenhag" userId="8afa73ee-ccae-4d78-b294-a33d24a5b3b6" providerId="ADAL" clId="{DFC39DF1-565E-47BE-AAD8-F848A3E410A5}" dt="2019-02-27T12:50:47.058" v="1491" actId="255"/>
        <pc:sldMkLst>
          <pc:docMk/>
          <pc:sldMk cId="3497588623" sldId="372"/>
        </pc:sldMkLst>
        <pc:spChg chg="mod">
          <ac:chgData name="Sofia Kollenhag" userId="8afa73ee-ccae-4d78-b294-a33d24a5b3b6" providerId="ADAL" clId="{DFC39DF1-565E-47BE-AAD8-F848A3E410A5}" dt="2019-02-27T12:50:47.058" v="1491" actId="255"/>
          <ac:spMkLst>
            <pc:docMk/>
            <pc:sldMk cId="3497588623" sldId="372"/>
            <ac:spMk id="2" creationId="{00000000-0000-0000-0000-000000000000}"/>
          </ac:spMkLst>
        </pc:spChg>
        <pc:spChg chg="mod">
          <ac:chgData name="Sofia Kollenhag" userId="8afa73ee-ccae-4d78-b294-a33d24a5b3b6" providerId="ADAL" clId="{DFC39DF1-565E-47BE-AAD8-F848A3E410A5}" dt="2019-02-27T12:15:56.959" v="241" actId="20577"/>
          <ac:spMkLst>
            <pc:docMk/>
            <pc:sldMk cId="3497588623" sldId="372"/>
            <ac:spMk id="5" creationId="{00000000-0000-0000-0000-000000000000}"/>
          </ac:spMkLst>
        </pc:spChg>
        <pc:graphicFrameChg chg="add del mod">
          <ac:chgData name="Sofia Kollenhag" userId="8afa73ee-ccae-4d78-b294-a33d24a5b3b6" providerId="ADAL" clId="{DFC39DF1-565E-47BE-AAD8-F848A3E410A5}" dt="2019-02-22T08:12:02.162" v="98"/>
          <ac:graphicFrameMkLst>
            <pc:docMk/>
            <pc:sldMk cId="3497588623" sldId="372"/>
            <ac:graphicFrameMk id="6" creationId="{00000000-0008-0000-0B00-000002000000}"/>
          </ac:graphicFrameMkLst>
        </pc:graphicFrameChg>
        <pc:graphicFrameChg chg="add del mod">
          <ac:chgData name="Sofia Kollenhag" userId="8afa73ee-ccae-4d78-b294-a33d24a5b3b6" providerId="ADAL" clId="{DFC39DF1-565E-47BE-AAD8-F848A3E410A5}" dt="2019-02-22T08:20:01.573" v="123" actId="478"/>
          <ac:graphicFrameMkLst>
            <pc:docMk/>
            <pc:sldMk cId="3497588623" sldId="372"/>
            <ac:graphicFrameMk id="7" creationId="{00000000-0008-0000-0900-000002000000}"/>
          </ac:graphicFrameMkLst>
        </pc:graphicFrameChg>
        <pc:graphicFrameChg chg="add mod">
          <ac:chgData name="Sofia Kollenhag" userId="8afa73ee-ccae-4d78-b294-a33d24a5b3b6" providerId="ADAL" clId="{DFC39DF1-565E-47BE-AAD8-F848A3E410A5}" dt="2019-02-22T08:22:08.615" v="140" actId="255"/>
          <ac:graphicFrameMkLst>
            <pc:docMk/>
            <pc:sldMk cId="3497588623" sldId="372"/>
            <ac:graphicFrameMk id="8" creationId="{00000000-0008-0000-0900-000002000000}"/>
          </ac:graphicFrameMkLst>
        </pc:graphicFrameChg>
      </pc:sldChg>
      <pc:sldChg chg="modSp">
        <pc:chgData name="Sofia Kollenhag" userId="8afa73ee-ccae-4d78-b294-a33d24a5b3b6" providerId="ADAL" clId="{DFC39DF1-565E-47BE-AAD8-F848A3E410A5}" dt="2019-02-27T12:53:38.312" v="1547" actId="20577"/>
        <pc:sldMkLst>
          <pc:docMk/>
          <pc:sldMk cId="4056281707" sldId="373"/>
        </pc:sldMkLst>
        <pc:spChg chg="mod">
          <ac:chgData name="Sofia Kollenhag" userId="8afa73ee-ccae-4d78-b294-a33d24a5b3b6" providerId="ADAL" clId="{DFC39DF1-565E-47BE-AAD8-F848A3E410A5}" dt="2019-02-27T12:53:38.312" v="1547" actId="20577"/>
          <ac:spMkLst>
            <pc:docMk/>
            <pc:sldMk cId="4056281707" sldId="373"/>
            <ac:spMk id="2" creationId="{00000000-0000-0000-0000-000000000000}"/>
          </ac:spMkLst>
        </pc:spChg>
        <pc:spChg chg="mod">
          <ac:chgData name="Sofia Kollenhag" userId="8afa73ee-ccae-4d78-b294-a33d24a5b3b6" providerId="ADAL" clId="{DFC39DF1-565E-47BE-AAD8-F848A3E410A5}" dt="2019-02-27T12:21:25.776" v="437" actId="20577"/>
          <ac:spMkLst>
            <pc:docMk/>
            <pc:sldMk cId="4056281707" sldId="373"/>
            <ac:spMk id="5" creationId="{00000000-0000-0000-0000-000000000000}"/>
          </ac:spMkLst>
        </pc:spChg>
      </pc:sldChg>
      <pc:sldChg chg="addSp delSp modSp mod modNotesTx">
        <pc:chgData name="Sofia Kollenhag" userId="8afa73ee-ccae-4d78-b294-a33d24a5b3b6" providerId="ADAL" clId="{DFC39DF1-565E-47BE-AAD8-F848A3E410A5}" dt="2019-02-27T12:52:03.817" v="1494" actId="120"/>
        <pc:sldMkLst>
          <pc:docMk/>
          <pc:sldMk cId="772095413" sldId="374"/>
        </pc:sldMkLst>
        <pc:spChg chg="mod">
          <ac:chgData name="Sofia Kollenhag" userId="8afa73ee-ccae-4d78-b294-a33d24a5b3b6" providerId="ADAL" clId="{DFC39DF1-565E-47BE-AAD8-F848A3E410A5}" dt="2019-02-27T12:52:03.817" v="1494" actId="120"/>
          <ac:spMkLst>
            <pc:docMk/>
            <pc:sldMk cId="772095413" sldId="374"/>
            <ac:spMk id="2" creationId="{00000000-0000-0000-0000-000000000000}"/>
          </ac:spMkLst>
        </pc:spChg>
        <pc:spChg chg="mod">
          <ac:chgData name="Sofia Kollenhag" userId="8afa73ee-ccae-4d78-b294-a33d24a5b3b6" providerId="ADAL" clId="{DFC39DF1-565E-47BE-AAD8-F848A3E410A5}" dt="2019-02-27T12:16:03.549" v="243" actId="20577"/>
          <ac:spMkLst>
            <pc:docMk/>
            <pc:sldMk cId="772095413" sldId="374"/>
            <ac:spMk id="5" creationId="{00000000-0000-0000-0000-000000000000}"/>
          </ac:spMkLst>
        </pc:spChg>
        <pc:graphicFrameChg chg="del">
          <ac:chgData name="Sofia Kollenhag" userId="8afa73ee-ccae-4d78-b294-a33d24a5b3b6" providerId="ADAL" clId="{DFC39DF1-565E-47BE-AAD8-F848A3E410A5}" dt="2019-02-22T08:12:08.524" v="99" actId="478"/>
          <ac:graphicFrameMkLst>
            <pc:docMk/>
            <pc:sldMk cId="772095413" sldId="374"/>
            <ac:graphicFrameMk id="6" creationId="{00000000-0000-0000-0000-000000000000}"/>
          </ac:graphicFrameMkLst>
        </pc:graphicFrameChg>
        <pc:graphicFrameChg chg="add del mod">
          <ac:chgData name="Sofia Kollenhag" userId="8afa73ee-ccae-4d78-b294-a33d24a5b3b6" providerId="ADAL" clId="{DFC39DF1-565E-47BE-AAD8-F848A3E410A5}" dt="2019-02-22T08:18:02.973" v="112" actId="478"/>
          <ac:graphicFrameMkLst>
            <pc:docMk/>
            <pc:sldMk cId="772095413" sldId="374"/>
            <ac:graphicFrameMk id="7" creationId="{6E6F9B89-D99C-4EC4-9C7A-F24F5C6C3E60}"/>
          </ac:graphicFrameMkLst>
        </pc:graphicFrameChg>
        <pc:graphicFrameChg chg="add mod">
          <ac:chgData name="Sofia Kollenhag" userId="8afa73ee-ccae-4d78-b294-a33d24a5b3b6" providerId="ADAL" clId="{DFC39DF1-565E-47BE-AAD8-F848A3E410A5}" dt="2019-02-22T08:23:09.562" v="148" actId="255"/>
          <ac:graphicFrameMkLst>
            <pc:docMk/>
            <pc:sldMk cId="772095413" sldId="374"/>
            <ac:graphicFrameMk id="8" creationId="{00000000-0008-0000-0B00-000002000000}"/>
          </ac:graphicFrameMkLst>
        </pc:graphicFrameChg>
      </pc:sldChg>
      <pc:sldChg chg="modSp">
        <pc:chgData name="Sofia Kollenhag" userId="8afa73ee-ccae-4d78-b294-a33d24a5b3b6" providerId="ADAL" clId="{DFC39DF1-565E-47BE-AAD8-F848A3E410A5}" dt="2019-02-27T12:54:20.379" v="1551" actId="14100"/>
        <pc:sldMkLst>
          <pc:docMk/>
          <pc:sldMk cId="589927088" sldId="375"/>
        </pc:sldMkLst>
        <pc:spChg chg="mod">
          <ac:chgData name="Sofia Kollenhag" userId="8afa73ee-ccae-4d78-b294-a33d24a5b3b6" providerId="ADAL" clId="{DFC39DF1-565E-47BE-AAD8-F848A3E410A5}" dt="2019-02-27T12:54:20.379" v="1551" actId="14100"/>
          <ac:spMkLst>
            <pc:docMk/>
            <pc:sldMk cId="589927088" sldId="375"/>
            <ac:spMk id="2" creationId="{00000000-0000-0000-0000-000000000000}"/>
          </ac:spMkLst>
        </pc:spChg>
        <pc:spChg chg="mod">
          <ac:chgData name="Sofia Kollenhag" userId="8afa73ee-ccae-4d78-b294-a33d24a5b3b6" providerId="ADAL" clId="{DFC39DF1-565E-47BE-AAD8-F848A3E410A5}" dt="2019-02-27T12:21:39.272" v="439" actId="20577"/>
          <ac:spMkLst>
            <pc:docMk/>
            <pc:sldMk cId="589927088" sldId="375"/>
            <ac:spMk id="4" creationId="{00000000-0000-0000-0000-000000000000}"/>
          </ac:spMkLst>
        </pc:spChg>
      </pc:sldChg>
      <pc:sldChg chg="addSp delSp modSp mod">
        <pc:chgData name="Sofia Kollenhag" userId="8afa73ee-ccae-4d78-b294-a33d24a5b3b6" providerId="ADAL" clId="{DFC39DF1-565E-47BE-AAD8-F848A3E410A5}" dt="2019-02-27T12:48:49.200" v="1259" actId="20577"/>
        <pc:sldMkLst>
          <pc:docMk/>
          <pc:sldMk cId="1447473187" sldId="376"/>
        </pc:sldMkLst>
        <pc:spChg chg="mod">
          <ac:chgData name="Sofia Kollenhag" userId="8afa73ee-ccae-4d78-b294-a33d24a5b3b6" providerId="ADAL" clId="{DFC39DF1-565E-47BE-AAD8-F848A3E410A5}" dt="2019-02-27T12:48:49.200" v="1259" actId="20577"/>
          <ac:spMkLst>
            <pc:docMk/>
            <pc:sldMk cId="1447473187" sldId="376"/>
            <ac:spMk id="2" creationId="{00000000-0000-0000-0000-000000000000}"/>
          </ac:spMkLst>
        </pc:spChg>
        <pc:graphicFrameChg chg="del">
          <ac:chgData name="Sofia Kollenhag" userId="8afa73ee-ccae-4d78-b294-a33d24a5b3b6" providerId="ADAL" clId="{DFC39DF1-565E-47BE-AAD8-F848A3E410A5}" dt="2019-02-27T12:29:18.483" v="442" actId="478"/>
          <ac:graphicFrameMkLst>
            <pc:docMk/>
            <pc:sldMk cId="1447473187" sldId="376"/>
            <ac:graphicFrameMk id="5" creationId="{2D4A010B-72C8-441A-826C-2230BAAC5F5C}"/>
          </ac:graphicFrameMkLst>
        </pc:graphicFrameChg>
        <pc:graphicFrameChg chg="add mod">
          <ac:chgData name="Sofia Kollenhag" userId="8afa73ee-ccae-4d78-b294-a33d24a5b3b6" providerId="ADAL" clId="{DFC39DF1-565E-47BE-AAD8-F848A3E410A5}" dt="2019-02-27T12:30:38.677" v="456" actId="113"/>
          <ac:graphicFrameMkLst>
            <pc:docMk/>
            <pc:sldMk cId="1447473187" sldId="376"/>
            <ac:graphicFrameMk id="6" creationId="{2D4A010B-72C8-441A-826C-2230BAAC5F5C}"/>
          </ac:graphicFrameMkLst>
        </pc:graphicFrameChg>
      </pc:sldChg>
      <pc:sldChg chg="modSp">
        <pc:chgData name="Sofia Kollenhag" userId="8afa73ee-ccae-4d78-b294-a33d24a5b3b6" providerId="ADAL" clId="{DFC39DF1-565E-47BE-AAD8-F848A3E410A5}" dt="2019-02-27T12:33:44.482" v="652" actId="20577"/>
        <pc:sldMkLst>
          <pc:docMk/>
          <pc:sldMk cId="952123507" sldId="377"/>
        </pc:sldMkLst>
        <pc:spChg chg="mod">
          <ac:chgData name="Sofia Kollenhag" userId="8afa73ee-ccae-4d78-b294-a33d24a5b3b6" providerId="ADAL" clId="{DFC39DF1-565E-47BE-AAD8-F848A3E410A5}" dt="2019-02-27T12:33:44.482" v="652" actId="20577"/>
          <ac:spMkLst>
            <pc:docMk/>
            <pc:sldMk cId="952123507" sldId="377"/>
            <ac:spMk id="2" creationId="{00000000-0000-0000-0000-000000000000}"/>
          </ac:spMkLst>
        </pc:spChg>
      </pc:sldChg>
      <pc:sldChg chg="modSp">
        <pc:chgData name="Sofia Kollenhag" userId="8afa73ee-ccae-4d78-b294-a33d24a5b3b6" providerId="ADAL" clId="{DFC39DF1-565E-47BE-AAD8-F848A3E410A5}" dt="2019-02-27T12:32:35.995" v="531" actId="6549"/>
        <pc:sldMkLst>
          <pc:docMk/>
          <pc:sldMk cId="58095820" sldId="379"/>
        </pc:sldMkLst>
        <pc:spChg chg="mod">
          <ac:chgData name="Sofia Kollenhag" userId="8afa73ee-ccae-4d78-b294-a33d24a5b3b6" providerId="ADAL" clId="{DFC39DF1-565E-47BE-AAD8-F848A3E410A5}" dt="2019-02-27T12:32:35.995" v="531" actId="6549"/>
          <ac:spMkLst>
            <pc:docMk/>
            <pc:sldMk cId="58095820" sldId="379"/>
            <ac:spMk id="4" creationId="{00000000-0000-0000-0000-000000000000}"/>
          </ac:spMkLst>
        </pc:spChg>
      </pc:sldChg>
      <pc:sldChg chg="modSp">
        <pc:chgData name="Sofia Kollenhag" userId="8afa73ee-ccae-4d78-b294-a33d24a5b3b6" providerId="ADAL" clId="{DFC39DF1-565E-47BE-AAD8-F848A3E410A5}" dt="2019-02-27T12:59:17.355" v="1589" actId="20577"/>
        <pc:sldMkLst>
          <pc:docMk/>
          <pc:sldMk cId="2080599017" sldId="380"/>
        </pc:sldMkLst>
        <pc:spChg chg="mod">
          <ac:chgData name="Sofia Kollenhag" userId="8afa73ee-ccae-4d78-b294-a33d24a5b3b6" providerId="ADAL" clId="{DFC39DF1-565E-47BE-AAD8-F848A3E410A5}" dt="2019-02-27T12:34:02.335" v="680" actId="2711"/>
          <ac:spMkLst>
            <pc:docMk/>
            <pc:sldMk cId="2080599017" sldId="380"/>
            <ac:spMk id="2" creationId="{00000000-0000-0000-0000-000000000000}"/>
          </ac:spMkLst>
        </pc:spChg>
        <pc:spChg chg="mod">
          <ac:chgData name="Sofia Kollenhag" userId="8afa73ee-ccae-4d78-b294-a33d24a5b3b6" providerId="ADAL" clId="{DFC39DF1-565E-47BE-AAD8-F848A3E410A5}" dt="2019-02-27T12:59:17.355" v="1589" actId="20577"/>
          <ac:spMkLst>
            <pc:docMk/>
            <pc:sldMk cId="2080599017" sldId="380"/>
            <ac:spMk id="3" creationId="{00000000-0000-0000-0000-000000000000}"/>
          </ac:spMkLst>
        </pc:spChg>
      </pc:sldChg>
      <pc:sldChg chg="modSp">
        <pc:chgData name="Sofia Kollenhag" userId="8afa73ee-ccae-4d78-b294-a33d24a5b3b6" providerId="ADAL" clId="{DFC39DF1-565E-47BE-AAD8-F848A3E410A5}" dt="2019-02-27T12:52:55.230" v="1527" actId="6549"/>
        <pc:sldMkLst>
          <pc:docMk/>
          <pc:sldMk cId="2305137702" sldId="401"/>
        </pc:sldMkLst>
        <pc:spChg chg="mod">
          <ac:chgData name="Sofia Kollenhag" userId="8afa73ee-ccae-4d78-b294-a33d24a5b3b6" providerId="ADAL" clId="{DFC39DF1-565E-47BE-AAD8-F848A3E410A5}" dt="2019-02-27T12:52:55.230" v="1527" actId="6549"/>
          <ac:spMkLst>
            <pc:docMk/>
            <pc:sldMk cId="2305137702" sldId="401"/>
            <ac:spMk id="2" creationId="{00000000-0000-0000-0000-000000000000}"/>
          </ac:spMkLst>
        </pc:spChg>
        <pc:spChg chg="mod">
          <ac:chgData name="Sofia Kollenhag" userId="8afa73ee-ccae-4d78-b294-a33d24a5b3b6" providerId="ADAL" clId="{DFC39DF1-565E-47BE-AAD8-F848A3E410A5}" dt="2019-02-27T12:20:48.555" v="435" actId="20577"/>
          <ac:spMkLst>
            <pc:docMk/>
            <pc:sldMk cId="2305137702" sldId="401"/>
            <ac:spMk id="5" creationId="{00000000-0000-0000-0000-000000000000}"/>
          </ac:spMkLst>
        </pc:spChg>
      </pc:sldChg>
      <pc:sldChg chg="modSp">
        <pc:chgData name="Sofia Kollenhag" userId="8afa73ee-ccae-4d78-b294-a33d24a5b3b6" providerId="ADAL" clId="{DFC39DF1-565E-47BE-AAD8-F848A3E410A5}" dt="2019-02-27T12:36:59.787" v="814" actId="20577"/>
        <pc:sldMkLst>
          <pc:docMk/>
          <pc:sldMk cId="4031847501" sldId="402"/>
        </pc:sldMkLst>
        <pc:spChg chg="mod">
          <ac:chgData name="Sofia Kollenhag" userId="8afa73ee-ccae-4d78-b294-a33d24a5b3b6" providerId="ADAL" clId="{DFC39DF1-565E-47BE-AAD8-F848A3E410A5}" dt="2019-02-27T12:36:59.787" v="814" actId="20577"/>
          <ac:spMkLst>
            <pc:docMk/>
            <pc:sldMk cId="4031847501" sldId="402"/>
            <ac:spMk id="2" creationId="{00000000-0000-0000-0000-000000000000}"/>
          </ac:spMkLst>
        </pc:spChg>
      </pc:sldChg>
      <pc:sldChg chg="modSp">
        <pc:chgData name="Sofia Kollenhag" userId="8afa73ee-ccae-4d78-b294-a33d24a5b3b6" providerId="ADAL" clId="{DFC39DF1-565E-47BE-AAD8-F848A3E410A5}" dt="2019-02-27T12:35:08.294" v="738" actId="20577"/>
        <pc:sldMkLst>
          <pc:docMk/>
          <pc:sldMk cId="27537509" sldId="411"/>
        </pc:sldMkLst>
        <pc:spChg chg="mod">
          <ac:chgData name="Sofia Kollenhag" userId="8afa73ee-ccae-4d78-b294-a33d24a5b3b6" providerId="ADAL" clId="{DFC39DF1-565E-47BE-AAD8-F848A3E410A5}" dt="2019-02-27T12:35:08.294" v="738" actId="20577"/>
          <ac:spMkLst>
            <pc:docMk/>
            <pc:sldMk cId="27537509" sldId="411"/>
            <ac:spMk id="2" creationId="{FD701338-3680-4254-9DCC-8E8ABF5B8389}"/>
          </ac:spMkLst>
        </pc:spChg>
      </pc:sldChg>
      <pc:sldChg chg="modSp">
        <pc:chgData name="Sofia Kollenhag" userId="8afa73ee-ccae-4d78-b294-a33d24a5b3b6" providerId="ADAL" clId="{DFC39DF1-565E-47BE-AAD8-F848A3E410A5}" dt="2019-02-27T12:46:56.318" v="1155" actId="255"/>
        <pc:sldMkLst>
          <pc:docMk/>
          <pc:sldMk cId="3914392273" sldId="422"/>
        </pc:sldMkLst>
        <pc:spChg chg="mod">
          <ac:chgData name="Sofia Kollenhag" userId="8afa73ee-ccae-4d78-b294-a33d24a5b3b6" providerId="ADAL" clId="{DFC39DF1-565E-47BE-AAD8-F848A3E410A5}" dt="2019-02-27T12:46:56.318" v="1155" actId="255"/>
          <ac:spMkLst>
            <pc:docMk/>
            <pc:sldMk cId="3914392273" sldId="422"/>
            <ac:spMk id="2" creationId="{00000000-0000-0000-0000-000000000000}"/>
          </ac:spMkLst>
        </pc:spChg>
      </pc:sldChg>
      <pc:sldChg chg="modSp">
        <pc:chgData name="Sofia Kollenhag" userId="8afa73ee-ccae-4d78-b294-a33d24a5b3b6" providerId="ADAL" clId="{DFC39DF1-565E-47BE-AAD8-F848A3E410A5}" dt="2019-02-27T12:38:41.620" v="852" actId="255"/>
        <pc:sldMkLst>
          <pc:docMk/>
          <pc:sldMk cId="2272223244" sldId="423"/>
        </pc:sldMkLst>
        <pc:spChg chg="mod">
          <ac:chgData name="Sofia Kollenhag" userId="8afa73ee-ccae-4d78-b294-a33d24a5b3b6" providerId="ADAL" clId="{DFC39DF1-565E-47BE-AAD8-F848A3E410A5}" dt="2019-02-27T12:38:41.620" v="852" actId="255"/>
          <ac:spMkLst>
            <pc:docMk/>
            <pc:sldMk cId="2272223244" sldId="423"/>
            <ac:spMk id="4" creationId="{00000000-0000-0000-0000-000000000000}"/>
          </ac:spMkLst>
        </pc:spChg>
      </pc:sldChg>
      <pc:sldChg chg="modSp">
        <pc:chgData name="Sofia Kollenhag" userId="8afa73ee-ccae-4d78-b294-a33d24a5b3b6" providerId="ADAL" clId="{DFC39DF1-565E-47BE-AAD8-F848A3E410A5}" dt="2019-02-27T12:41:41.344" v="970" actId="120"/>
        <pc:sldMkLst>
          <pc:docMk/>
          <pc:sldMk cId="256090333" sldId="426"/>
        </pc:sldMkLst>
        <pc:spChg chg="mod">
          <ac:chgData name="Sofia Kollenhag" userId="8afa73ee-ccae-4d78-b294-a33d24a5b3b6" providerId="ADAL" clId="{DFC39DF1-565E-47BE-AAD8-F848A3E410A5}" dt="2019-02-27T12:41:41.344" v="970" actId="120"/>
          <ac:spMkLst>
            <pc:docMk/>
            <pc:sldMk cId="256090333" sldId="426"/>
            <ac:spMk id="2" creationId="{8F8111DD-587F-45B4-810E-FE62118E2AA3}"/>
          </ac:spMkLst>
        </pc:spChg>
      </pc:sldChg>
      <pc:sldChg chg="modSp">
        <pc:chgData name="Sofia Kollenhag" userId="8afa73ee-ccae-4d78-b294-a33d24a5b3b6" providerId="ADAL" clId="{DFC39DF1-565E-47BE-AAD8-F848A3E410A5}" dt="2019-02-27T12:41:37.615" v="969" actId="120"/>
        <pc:sldMkLst>
          <pc:docMk/>
          <pc:sldMk cId="1330286646" sldId="428"/>
        </pc:sldMkLst>
        <pc:spChg chg="mod">
          <ac:chgData name="Sofia Kollenhag" userId="8afa73ee-ccae-4d78-b294-a33d24a5b3b6" providerId="ADAL" clId="{DFC39DF1-565E-47BE-AAD8-F848A3E410A5}" dt="2019-02-27T12:41:37.615" v="969" actId="120"/>
          <ac:spMkLst>
            <pc:docMk/>
            <pc:sldMk cId="1330286646" sldId="428"/>
            <ac:spMk id="2" creationId="{8F8111DD-587F-45B4-810E-FE62118E2AA3}"/>
          </ac:spMkLst>
        </pc:spChg>
      </pc:sldChg>
      <pc:sldChg chg="modSp">
        <pc:chgData name="Sofia Kollenhag" userId="8afa73ee-ccae-4d78-b294-a33d24a5b3b6" providerId="ADAL" clId="{DFC39DF1-565E-47BE-AAD8-F848A3E410A5}" dt="2019-02-27T12:41:30.596" v="968" actId="255"/>
        <pc:sldMkLst>
          <pc:docMk/>
          <pc:sldMk cId="3553125636" sldId="429"/>
        </pc:sldMkLst>
        <pc:spChg chg="mod">
          <ac:chgData name="Sofia Kollenhag" userId="8afa73ee-ccae-4d78-b294-a33d24a5b3b6" providerId="ADAL" clId="{DFC39DF1-565E-47BE-AAD8-F848A3E410A5}" dt="2019-02-27T12:41:30.596" v="968" actId="255"/>
          <ac:spMkLst>
            <pc:docMk/>
            <pc:sldMk cId="3553125636" sldId="429"/>
            <ac:spMk id="2" creationId="{8F8111DD-587F-45B4-810E-FE62118E2AA3}"/>
          </ac:spMkLst>
        </pc:spChg>
      </pc:sldChg>
      <pc:sldChg chg="modSp">
        <pc:chgData name="Sofia Kollenhag" userId="8afa73ee-ccae-4d78-b294-a33d24a5b3b6" providerId="ADAL" clId="{DFC39DF1-565E-47BE-AAD8-F848A3E410A5}" dt="2019-02-27T12:42:08.923" v="984" actId="255"/>
        <pc:sldMkLst>
          <pc:docMk/>
          <pc:sldMk cId="1263639311" sldId="431"/>
        </pc:sldMkLst>
        <pc:spChg chg="mod">
          <ac:chgData name="Sofia Kollenhag" userId="8afa73ee-ccae-4d78-b294-a33d24a5b3b6" providerId="ADAL" clId="{DFC39DF1-565E-47BE-AAD8-F848A3E410A5}" dt="2019-02-27T12:42:08.923" v="984" actId="255"/>
          <ac:spMkLst>
            <pc:docMk/>
            <pc:sldMk cId="1263639311" sldId="431"/>
            <ac:spMk id="2" creationId="{8F8111DD-587F-45B4-810E-FE62118E2AA3}"/>
          </ac:spMkLst>
        </pc:spChg>
      </pc:sldChg>
      <pc:sldChg chg="modSp">
        <pc:chgData name="Sofia Kollenhag" userId="8afa73ee-ccae-4d78-b294-a33d24a5b3b6" providerId="ADAL" clId="{DFC39DF1-565E-47BE-AAD8-F848A3E410A5}" dt="2019-02-27T12:42:32.585" v="1003" actId="120"/>
        <pc:sldMkLst>
          <pc:docMk/>
          <pc:sldMk cId="4213039508" sldId="432"/>
        </pc:sldMkLst>
        <pc:spChg chg="mod">
          <ac:chgData name="Sofia Kollenhag" userId="8afa73ee-ccae-4d78-b294-a33d24a5b3b6" providerId="ADAL" clId="{DFC39DF1-565E-47BE-AAD8-F848A3E410A5}" dt="2019-02-27T12:42:32.585" v="1003" actId="120"/>
          <ac:spMkLst>
            <pc:docMk/>
            <pc:sldMk cId="4213039508" sldId="432"/>
            <ac:spMk id="2" creationId="{8F8111DD-587F-45B4-810E-FE62118E2AA3}"/>
          </ac:spMkLst>
        </pc:spChg>
      </pc:sldChg>
      <pc:sldChg chg="modSp">
        <pc:chgData name="Sofia Kollenhag" userId="8afa73ee-ccae-4d78-b294-a33d24a5b3b6" providerId="ADAL" clId="{DFC39DF1-565E-47BE-AAD8-F848A3E410A5}" dt="2019-02-27T12:42:54.082" v="1026" actId="20577"/>
        <pc:sldMkLst>
          <pc:docMk/>
          <pc:sldMk cId="4282535946" sldId="433"/>
        </pc:sldMkLst>
        <pc:spChg chg="mod">
          <ac:chgData name="Sofia Kollenhag" userId="8afa73ee-ccae-4d78-b294-a33d24a5b3b6" providerId="ADAL" clId="{DFC39DF1-565E-47BE-AAD8-F848A3E410A5}" dt="2019-02-27T12:42:54.082" v="1026" actId="20577"/>
          <ac:spMkLst>
            <pc:docMk/>
            <pc:sldMk cId="4282535946" sldId="433"/>
            <ac:spMk id="2" creationId="{8F8111DD-587F-45B4-810E-FE62118E2AA3}"/>
          </ac:spMkLst>
        </pc:spChg>
      </pc:sldChg>
      <pc:sldChg chg="modSp">
        <pc:chgData name="Sofia Kollenhag" userId="8afa73ee-ccae-4d78-b294-a33d24a5b3b6" providerId="ADAL" clId="{DFC39DF1-565E-47BE-AAD8-F848A3E410A5}" dt="2019-02-27T12:41:09.261" v="950" actId="120"/>
        <pc:sldMkLst>
          <pc:docMk/>
          <pc:sldMk cId="3590382183" sldId="434"/>
        </pc:sldMkLst>
        <pc:spChg chg="mod">
          <ac:chgData name="Sofia Kollenhag" userId="8afa73ee-ccae-4d78-b294-a33d24a5b3b6" providerId="ADAL" clId="{DFC39DF1-565E-47BE-AAD8-F848A3E410A5}" dt="2019-02-27T12:41:09.261" v="950" actId="120"/>
          <ac:spMkLst>
            <pc:docMk/>
            <pc:sldMk cId="3590382183" sldId="434"/>
            <ac:spMk id="2" creationId="{8F8111DD-587F-45B4-810E-FE62118E2AA3}"/>
          </ac:spMkLst>
        </pc:spChg>
      </pc:sldChg>
      <pc:sldChg chg="modSp">
        <pc:chgData name="Sofia Kollenhag" userId="8afa73ee-ccae-4d78-b294-a33d24a5b3b6" providerId="ADAL" clId="{DFC39DF1-565E-47BE-AAD8-F848A3E410A5}" dt="2019-02-27T12:41:04.967" v="949" actId="255"/>
        <pc:sldMkLst>
          <pc:docMk/>
          <pc:sldMk cId="3220879624" sldId="435"/>
        </pc:sldMkLst>
        <pc:spChg chg="mod">
          <ac:chgData name="Sofia Kollenhag" userId="8afa73ee-ccae-4d78-b294-a33d24a5b3b6" providerId="ADAL" clId="{DFC39DF1-565E-47BE-AAD8-F848A3E410A5}" dt="2019-02-27T12:41:04.967" v="949" actId="255"/>
          <ac:spMkLst>
            <pc:docMk/>
            <pc:sldMk cId="3220879624" sldId="435"/>
            <ac:spMk id="4" creationId="{00000000-0000-0000-0000-000000000000}"/>
          </ac:spMkLst>
        </pc:spChg>
      </pc:sldChg>
      <pc:sldChg chg="modSp add">
        <pc:chgData name="Sofia Kollenhag" userId="8afa73ee-ccae-4d78-b294-a33d24a5b3b6" providerId="ADAL" clId="{DFC39DF1-565E-47BE-AAD8-F848A3E410A5}" dt="2019-02-27T12:48:21.335" v="1257" actId="27636"/>
        <pc:sldMkLst>
          <pc:docMk/>
          <pc:sldMk cId="912605712" sldId="436"/>
        </pc:sldMkLst>
        <pc:spChg chg="mod">
          <ac:chgData name="Sofia Kollenhag" userId="8afa73ee-ccae-4d78-b294-a33d24a5b3b6" providerId="ADAL" clId="{DFC39DF1-565E-47BE-AAD8-F848A3E410A5}" dt="2019-02-27T12:48:21.335" v="1257" actId="27636"/>
          <ac:spMkLst>
            <pc:docMk/>
            <pc:sldMk cId="912605712" sldId="436"/>
            <ac:spMk id="2" creationId="{B5E6DECB-CD6C-4A57-996C-0D17CC461E57}"/>
          </ac:spMkLst>
        </pc:spChg>
      </pc:sldChg>
    </pc:docChg>
  </pc:docChgLst>
  <pc:docChgLst>
    <pc:chgData name="Maria Ståhl (Örebro läns idrottsförbund)" userId="6fd24126-a555-4d39-b493-f3a8d766786f" providerId="ADAL" clId="{15AE4E48-ECC9-4212-A7E5-5A6415BEACAE}"/>
    <pc:docChg chg="custSel addSld delSld modSld">
      <pc:chgData name="Maria Ståhl (Örebro läns idrottsförbund)" userId="6fd24126-a555-4d39-b493-f3a8d766786f" providerId="ADAL" clId="{15AE4E48-ECC9-4212-A7E5-5A6415BEACAE}" dt="2019-02-28T12:26:46.564" v="2771" actId="20577"/>
      <pc:docMkLst>
        <pc:docMk/>
      </pc:docMkLst>
      <pc:sldChg chg="addSp modSp">
        <pc:chgData name="Maria Ståhl (Örebro läns idrottsförbund)" userId="6fd24126-a555-4d39-b493-f3a8d766786f" providerId="ADAL" clId="{15AE4E48-ECC9-4212-A7E5-5A6415BEACAE}" dt="2019-02-28T12:24:51.039" v="2767" actId="20577"/>
        <pc:sldMkLst>
          <pc:docMk/>
          <pc:sldMk cId="3609887290" sldId="262"/>
        </pc:sldMkLst>
        <pc:spChg chg="add mod">
          <ac:chgData name="Maria Ståhl (Örebro läns idrottsförbund)" userId="6fd24126-a555-4d39-b493-f3a8d766786f" providerId="ADAL" clId="{15AE4E48-ECC9-4212-A7E5-5A6415BEACAE}" dt="2019-01-22T14:25:25.363" v="9"/>
          <ac:spMkLst>
            <pc:docMk/>
            <pc:sldMk cId="3609887290" sldId="262"/>
            <ac:spMk id="2" creationId="{7823804D-7157-44A3-83D9-8C48A6F924E1}"/>
          </ac:spMkLst>
        </pc:spChg>
        <pc:spChg chg="mod">
          <ac:chgData name="Maria Ståhl (Örebro läns idrottsförbund)" userId="6fd24126-a555-4d39-b493-f3a8d766786f" providerId="ADAL" clId="{15AE4E48-ECC9-4212-A7E5-5A6415BEACAE}" dt="2019-02-28T12:24:51.039" v="2767" actId="20577"/>
          <ac:spMkLst>
            <pc:docMk/>
            <pc:sldMk cId="3609887290" sldId="262"/>
            <ac:spMk id="6" creationId="{00000000-0000-0000-0000-000000000000}"/>
          </ac:spMkLst>
        </pc:spChg>
      </pc:sldChg>
      <pc:sldChg chg="modSp">
        <pc:chgData name="Maria Ståhl (Örebro läns idrottsförbund)" userId="6fd24126-a555-4d39-b493-f3a8d766786f" providerId="ADAL" clId="{15AE4E48-ECC9-4212-A7E5-5A6415BEACAE}" dt="2019-02-28T12:26:46.564" v="2771" actId="20577"/>
        <pc:sldMkLst>
          <pc:docMk/>
          <pc:sldMk cId="554272732" sldId="265"/>
        </pc:sldMkLst>
        <pc:spChg chg="mod">
          <ac:chgData name="Maria Ståhl (Örebro läns idrottsförbund)" userId="6fd24126-a555-4d39-b493-f3a8d766786f" providerId="ADAL" clId="{15AE4E48-ECC9-4212-A7E5-5A6415BEACAE}" dt="2019-02-28T12:26:46.564" v="2771" actId="20577"/>
          <ac:spMkLst>
            <pc:docMk/>
            <pc:sldMk cId="554272732" sldId="265"/>
            <ac:spMk id="4" creationId="{00000000-0000-0000-0000-000000000000}"/>
          </ac:spMkLst>
        </pc:spChg>
      </pc:sldChg>
      <pc:sldChg chg="modSp">
        <pc:chgData name="Maria Ståhl (Örebro läns idrottsförbund)" userId="6fd24126-a555-4d39-b493-f3a8d766786f" providerId="ADAL" clId="{15AE4E48-ECC9-4212-A7E5-5A6415BEACAE}" dt="2019-02-27T13:02:24.066" v="2208" actId="20577"/>
        <pc:sldMkLst>
          <pc:docMk/>
          <pc:sldMk cId="1766677646" sldId="285"/>
        </pc:sldMkLst>
        <pc:spChg chg="mod">
          <ac:chgData name="Maria Ståhl (Örebro läns idrottsförbund)" userId="6fd24126-a555-4d39-b493-f3a8d766786f" providerId="ADAL" clId="{15AE4E48-ECC9-4212-A7E5-5A6415BEACAE}" dt="2019-02-27T13:02:24.066" v="2208" actId="20577"/>
          <ac:spMkLst>
            <pc:docMk/>
            <pc:sldMk cId="1766677646" sldId="285"/>
            <ac:spMk id="3" creationId="{00000000-0000-0000-0000-000000000000}"/>
          </ac:spMkLst>
        </pc:spChg>
      </pc:sldChg>
      <pc:sldChg chg="addSp delSp modSp modNotesTx">
        <pc:chgData name="Maria Ståhl (Örebro läns idrottsförbund)" userId="6fd24126-a555-4d39-b493-f3a8d766786f" providerId="ADAL" clId="{15AE4E48-ECC9-4212-A7E5-5A6415BEACAE}" dt="2019-02-25T15:26:48.794" v="2187" actId="20577"/>
        <pc:sldMkLst>
          <pc:docMk/>
          <pc:sldMk cId="3842062150" sldId="364"/>
        </pc:sldMkLst>
        <pc:spChg chg="mod">
          <ac:chgData name="Maria Ståhl (Örebro läns idrottsförbund)" userId="6fd24126-a555-4d39-b493-f3a8d766786f" providerId="ADAL" clId="{15AE4E48-ECC9-4212-A7E5-5A6415BEACAE}" dt="2019-02-22T09:52:27.663" v="1751" actId="20577"/>
          <ac:spMkLst>
            <pc:docMk/>
            <pc:sldMk cId="3842062150" sldId="364"/>
            <ac:spMk id="2" creationId="{00000000-0000-0000-0000-000000000000}"/>
          </ac:spMkLst>
        </pc:spChg>
        <pc:spChg chg="mod">
          <ac:chgData name="Maria Ståhl (Örebro läns idrottsförbund)" userId="6fd24126-a555-4d39-b493-f3a8d766786f" providerId="ADAL" clId="{15AE4E48-ECC9-4212-A7E5-5A6415BEACAE}" dt="2019-02-22T09:52:32.912" v="1754" actId="20577"/>
          <ac:spMkLst>
            <pc:docMk/>
            <pc:sldMk cId="3842062150" sldId="364"/>
            <ac:spMk id="4" creationId="{00000000-0000-0000-0000-000000000000}"/>
          </ac:spMkLst>
        </pc:spChg>
        <pc:graphicFrameChg chg="add mod modGraphic">
          <ac:chgData name="Maria Ståhl (Örebro läns idrottsförbund)" userId="6fd24126-a555-4d39-b493-f3a8d766786f" providerId="ADAL" clId="{15AE4E48-ECC9-4212-A7E5-5A6415BEACAE}" dt="2019-02-22T09:56:07.914" v="1757" actId="2165"/>
          <ac:graphicFrameMkLst>
            <pc:docMk/>
            <pc:sldMk cId="3842062150" sldId="364"/>
            <ac:graphicFrameMk id="5" creationId="{445A6945-8A6F-45AA-894A-FEF3537DCD6E}"/>
          </ac:graphicFrameMkLst>
        </pc:graphicFrameChg>
        <pc:graphicFrameChg chg="del">
          <ac:chgData name="Maria Ståhl (Örebro läns idrottsförbund)" userId="6fd24126-a555-4d39-b493-f3a8d766786f" providerId="ADAL" clId="{15AE4E48-ECC9-4212-A7E5-5A6415BEACAE}" dt="2019-02-22T09:52:23.576" v="1750" actId="478"/>
          <ac:graphicFrameMkLst>
            <pc:docMk/>
            <pc:sldMk cId="3842062150" sldId="364"/>
            <ac:graphicFrameMk id="6" creationId="{00000000-0000-0000-0000-000000000000}"/>
          </ac:graphicFrameMkLst>
        </pc:graphicFrameChg>
      </pc:sldChg>
      <pc:sldChg chg="modSp">
        <pc:chgData name="Maria Ståhl (Örebro läns idrottsförbund)" userId="6fd24126-a555-4d39-b493-f3a8d766786f" providerId="ADAL" clId="{15AE4E48-ECC9-4212-A7E5-5A6415BEACAE}" dt="2019-02-26T14:58:07.200" v="2195" actId="20577"/>
        <pc:sldMkLst>
          <pc:docMk/>
          <pc:sldMk cId="513420495" sldId="368"/>
        </pc:sldMkLst>
        <pc:spChg chg="mod">
          <ac:chgData name="Maria Ståhl (Örebro läns idrottsförbund)" userId="6fd24126-a555-4d39-b493-f3a8d766786f" providerId="ADAL" clId="{15AE4E48-ECC9-4212-A7E5-5A6415BEACAE}" dt="2019-02-26T14:58:07.200" v="2195" actId="20577"/>
          <ac:spMkLst>
            <pc:docMk/>
            <pc:sldMk cId="513420495" sldId="368"/>
            <ac:spMk id="3" creationId="{00000000-0000-0000-0000-000000000000}"/>
          </ac:spMkLst>
        </pc:spChg>
      </pc:sldChg>
      <pc:sldChg chg="modSp modNotesTx">
        <pc:chgData name="Maria Ståhl (Örebro läns idrottsförbund)" userId="6fd24126-a555-4d39-b493-f3a8d766786f" providerId="ADAL" clId="{15AE4E48-ECC9-4212-A7E5-5A6415BEACAE}" dt="2019-02-27T13:20:31.013" v="2765" actId="20577"/>
        <pc:sldMkLst>
          <pc:docMk/>
          <pc:sldMk cId="3497588623" sldId="372"/>
        </pc:sldMkLst>
        <pc:spChg chg="mod">
          <ac:chgData name="Maria Ståhl (Örebro läns idrottsförbund)" userId="6fd24126-a555-4d39-b493-f3a8d766786f" providerId="ADAL" clId="{15AE4E48-ECC9-4212-A7E5-5A6415BEACAE}" dt="2019-02-26T14:58:41.022" v="2198" actId="20577"/>
          <ac:spMkLst>
            <pc:docMk/>
            <pc:sldMk cId="3497588623" sldId="372"/>
            <ac:spMk id="5" creationId="{00000000-0000-0000-0000-000000000000}"/>
          </ac:spMkLst>
        </pc:spChg>
      </pc:sldChg>
      <pc:sldChg chg="addSp delSp modSp mod modNotesTx">
        <pc:chgData name="Maria Ståhl (Örebro läns idrottsförbund)" userId="6fd24126-a555-4d39-b493-f3a8d766786f" providerId="ADAL" clId="{15AE4E48-ECC9-4212-A7E5-5A6415BEACAE}" dt="2019-01-30T10:39:54.189" v="229" actId="20577"/>
        <pc:sldMkLst>
          <pc:docMk/>
          <pc:sldMk cId="4056281707" sldId="373"/>
        </pc:sldMkLst>
        <pc:spChg chg="mod">
          <ac:chgData name="Maria Ståhl (Örebro läns idrottsförbund)" userId="6fd24126-a555-4d39-b493-f3a8d766786f" providerId="ADAL" clId="{15AE4E48-ECC9-4212-A7E5-5A6415BEACAE}" dt="2019-01-30T10:26:41.404" v="41" actId="20577"/>
          <ac:spMkLst>
            <pc:docMk/>
            <pc:sldMk cId="4056281707" sldId="373"/>
            <ac:spMk id="2" creationId="{00000000-0000-0000-0000-000000000000}"/>
          </ac:spMkLst>
        </pc:spChg>
        <pc:spChg chg="mod">
          <ac:chgData name="Maria Ståhl (Örebro läns idrottsförbund)" userId="6fd24126-a555-4d39-b493-f3a8d766786f" providerId="ADAL" clId="{15AE4E48-ECC9-4212-A7E5-5A6415BEACAE}" dt="2019-01-30T10:26:50.869" v="43" actId="20577"/>
          <ac:spMkLst>
            <pc:docMk/>
            <pc:sldMk cId="4056281707" sldId="373"/>
            <ac:spMk id="5" creationId="{00000000-0000-0000-0000-000000000000}"/>
          </ac:spMkLst>
        </pc:spChg>
        <pc:graphicFrameChg chg="del">
          <ac:chgData name="Maria Ståhl (Örebro läns idrottsförbund)" userId="6fd24126-a555-4d39-b493-f3a8d766786f" providerId="ADAL" clId="{15AE4E48-ECC9-4212-A7E5-5A6415BEACAE}" dt="2019-01-30T10:26:47.967" v="42" actId="478"/>
          <ac:graphicFrameMkLst>
            <pc:docMk/>
            <pc:sldMk cId="4056281707" sldId="373"/>
            <ac:graphicFrameMk id="6" creationId="{00000000-0000-0000-0000-000000000000}"/>
          </ac:graphicFrameMkLst>
        </pc:graphicFrameChg>
        <pc:graphicFrameChg chg="add">
          <ac:chgData name="Maria Ståhl (Örebro läns idrottsförbund)" userId="6fd24126-a555-4d39-b493-f3a8d766786f" providerId="ADAL" clId="{15AE4E48-ECC9-4212-A7E5-5A6415BEACAE}" dt="2019-01-30T10:27:26.471" v="45"/>
          <ac:graphicFrameMkLst>
            <pc:docMk/>
            <pc:sldMk cId="4056281707" sldId="373"/>
            <ac:graphicFrameMk id="7" creationId="{00000000-0008-0000-0A00-000002000000}"/>
          </ac:graphicFrameMkLst>
        </pc:graphicFrameChg>
        <pc:graphicFrameChg chg="add mod">
          <ac:chgData name="Maria Ståhl (Örebro läns idrottsförbund)" userId="6fd24126-a555-4d39-b493-f3a8d766786f" providerId="ADAL" clId="{15AE4E48-ECC9-4212-A7E5-5A6415BEACAE}" dt="2019-01-30T10:27:38.841" v="49" actId="14100"/>
          <ac:graphicFrameMkLst>
            <pc:docMk/>
            <pc:sldMk cId="4056281707" sldId="373"/>
            <ac:graphicFrameMk id="8" creationId="{00000000-0008-0000-0A00-000002000000}"/>
          </ac:graphicFrameMkLst>
        </pc:graphicFrameChg>
      </pc:sldChg>
      <pc:sldChg chg="modSp">
        <pc:chgData name="Maria Ståhl (Örebro läns idrottsförbund)" userId="6fd24126-a555-4d39-b493-f3a8d766786f" providerId="ADAL" clId="{15AE4E48-ECC9-4212-A7E5-5A6415BEACAE}" dt="2019-02-26T14:58:48.536" v="2200" actId="20577"/>
        <pc:sldMkLst>
          <pc:docMk/>
          <pc:sldMk cId="772095413" sldId="374"/>
        </pc:sldMkLst>
        <pc:spChg chg="mod">
          <ac:chgData name="Maria Ståhl (Örebro läns idrottsförbund)" userId="6fd24126-a555-4d39-b493-f3a8d766786f" providerId="ADAL" clId="{15AE4E48-ECC9-4212-A7E5-5A6415BEACAE}" dt="2019-02-26T14:58:48.536" v="2200" actId="20577"/>
          <ac:spMkLst>
            <pc:docMk/>
            <pc:sldMk cId="772095413" sldId="374"/>
            <ac:spMk id="5" creationId="{00000000-0000-0000-0000-000000000000}"/>
          </ac:spMkLst>
        </pc:spChg>
      </pc:sldChg>
      <pc:sldChg chg="addSp delSp modSp mod modNotesTx">
        <pc:chgData name="Maria Ståhl (Örebro läns idrottsförbund)" userId="6fd24126-a555-4d39-b493-f3a8d766786f" providerId="ADAL" clId="{15AE4E48-ECC9-4212-A7E5-5A6415BEACAE}" dt="2019-02-25T15:25:53.329" v="2120" actId="20577"/>
        <pc:sldMkLst>
          <pc:docMk/>
          <pc:sldMk cId="589927088" sldId="375"/>
        </pc:sldMkLst>
        <pc:spChg chg="mod">
          <ac:chgData name="Maria Ståhl (Örebro läns idrottsförbund)" userId="6fd24126-a555-4d39-b493-f3a8d766786f" providerId="ADAL" clId="{15AE4E48-ECC9-4212-A7E5-5A6415BEACAE}" dt="2019-02-22T10:10:17.598" v="1763" actId="20577"/>
          <ac:spMkLst>
            <pc:docMk/>
            <pc:sldMk cId="589927088" sldId="375"/>
            <ac:spMk id="4" creationId="{00000000-0000-0000-0000-000000000000}"/>
          </ac:spMkLst>
        </pc:spChg>
        <pc:graphicFrameChg chg="del">
          <ac:chgData name="Maria Ståhl (Örebro läns idrottsförbund)" userId="6fd24126-a555-4d39-b493-f3a8d766786f" providerId="ADAL" clId="{15AE4E48-ECC9-4212-A7E5-5A6415BEACAE}" dt="2019-02-22T10:10:05.671" v="1758" actId="478"/>
          <ac:graphicFrameMkLst>
            <pc:docMk/>
            <pc:sldMk cId="589927088" sldId="375"/>
            <ac:graphicFrameMk id="5" creationId="{00000000-0000-0000-0000-000000000000}"/>
          </ac:graphicFrameMkLst>
        </pc:graphicFrameChg>
        <pc:graphicFrameChg chg="add mod">
          <ac:chgData name="Maria Ståhl (Örebro läns idrottsförbund)" userId="6fd24126-a555-4d39-b493-f3a8d766786f" providerId="ADAL" clId="{15AE4E48-ECC9-4212-A7E5-5A6415BEACAE}" dt="2019-02-22T10:10:10.307" v="1761" actId="14100"/>
          <ac:graphicFrameMkLst>
            <pc:docMk/>
            <pc:sldMk cId="589927088" sldId="375"/>
            <ac:graphicFrameMk id="6" creationId="{00000000-0008-0000-0C00-000002000000}"/>
          </ac:graphicFrameMkLst>
        </pc:graphicFrameChg>
      </pc:sldChg>
      <pc:sldChg chg="addSp delSp modSp">
        <pc:chgData name="Maria Ståhl (Örebro läns idrottsförbund)" userId="6fd24126-a555-4d39-b493-f3a8d766786f" providerId="ADAL" clId="{15AE4E48-ECC9-4212-A7E5-5A6415BEACAE}" dt="2019-01-30T09:46:10.220" v="20" actId="20577"/>
        <pc:sldMkLst>
          <pc:docMk/>
          <pc:sldMk cId="1447473187" sldId="376"/>
        </pc:sldMkLst>
        <pc:spChg chg="mod">
          <ac:chgData name="Maria Ståhl (Örebro läns idrottsförbund)" userId="6fd24126-a555-4d39-b493-f3a8d766786f" providerId="ADAL" clId="{15AE4E48-ECC9-4212-A7E5-5A6415BEACAE}" dt="2019-01-30T09:45:38.123" v="11" actId="20577"/>
          <ac:spMkLst>
            <pc:docMk/>
            <pc:sldMk cId="1447473187" sldId="376"/>
            <ac:spMk id="2" creationId="{00000000-0000-0000-0000-000000000000}"/>
          </ac:spMkLst>
        </pc:spChg>
        <pc:spChg chg="mod">
          <ac:chgData name="Maria Ståhl (Örebro läns idrottsförbund)" userId="6fd24126-a555-4d39-b493-f3a8d766786f" providerId="ADAL" clId="{15AE4E48-ECC9-4212-A7E5-5A6415BEACAE}" dt="2019-01-30T09:46:10.220" v="20" actId="20577"/>
          <ac:spMkLst>
            <pc:docMk/>
            <pc:sldMk cId="1447473187" sldId="376"/>
            <ac:spMk id="4" creationId="{00000000-0000-0000-0000-000000000000}"/>
          </ac:spMkLst>
        </pc:spChg>
        <pc:graphicFrameChg chg="add mod">
          <ac:chgData name="Maria Ståhl (Örebro läns idrottsförbund)" userId="6fd24126-a555-4d39-b493-f3a8d766786f" providerId="ADAL" clId="{15AE4E48-ECC9-4212-A7E5-5A6415BEACAE}" dt="2019-01-30T09:46:06.872" v="19" actId="255"/>
          <ac:graphicFrameMkLst>
            <pc:docMk/>
            <pc:sldMk cId="1447473187" sldId="376"/>
            <ac:graphicFrameMk id="5" creationId="{2D4A010B-72C8-441A-826C-2230BAAC5F5C}"/>
          </ac:graphicFrameMkLst>
        </pc:graphicFrameChg>
        <pc:graphicFrameChg chg="del">
          <ac:chgData name="Maria Ståhl (Örebro läns idrottsförbund)" userId="6fd24126-a555-4d39-b493-f3a8d766786f" providerId="ADAL" clId="{15AE4E48-ECC9-4212-A7E5-5A6415BEACAE}" dt="2019-01-30T09:45:40.843" v="12" actId="478"/>
          <ac:graphicFrameMkLst>
            <pc:docMk/>
            <pc:sldMk cId="1447473187" sldId="376"/>
            <ac:graphicFrameMk id="8" creationId="{00000000-0000-0000-0000-000000000000}"/>
          </ac:graphicFrameMkLst>
        </pc:graphicFrameChg>
      </pc:sldChg>
      <pc:sldChg chg="modSp">
        <pc:chgData name="Maria Ståhl (Örebro läns idrottsförbund)" userId="6fd24126-a555-4d39-b493-f3a8d766786f" providerId="ADAL" clId="{15AE4E48-ECC9-4212-A7E5-5A6415BEACAE}" dt="2019-02-27T13:06:43.836" v="2357" actId="20577"/>
        <pc:sldMkLst>
          <pc:docMk/>
          <pc:sldMk cId="952123507" sldId="377"/>
        </pc:sldMkLst>
        <pc:spChg chg="mod">
          <ac:chgData name="Maria Ståhl (Örebro läns idrottsförbund)" userId="6fd24126-a555-4d39-b493-f3a8d766786f" providerId="ADAL" clId="{15AE4E48-ECC9-4212-A7E5-5A6415BEACAE}" dt="2019-02-27T13:06:43.836" v="2357" actId="20577"/>
          <ac:spMkLst>
            <pc:docMk/>
            <pc:sldMk cId="952123507" sldId="377"/>
            <ac:spMk id="3" creationId="{00000000-0000-0000-0000-000000000000}"/>
          </ac:spMkLst>
        </pc:spChg>
      </pc:sldChg>
      <pc:sldChg chg="modSp">
        <pc:chgData name="Maria Ståhl (Örebro läns idrottsförbund)" userId="6fd24126-a555-4d39-b493-f3a8d766786f" providerId="ADAL" clId="{15AE4E48-ECC9-4212-A7E5-5A6415BEACAE}" dt="2019-02-28T12:25:00.315" v="2769" actId="20577"/>
        <pc:sldMkLst>
          <pc:docMk/>
          <pc:sldMk cId="58095820" sldId="379"/>
        </pc:sldMkLst>
        <pc:spChg chg="mod">
          <ac:chgData name="Maria Ståhl (Örebro läns idrottsförbund)" userId="6fd24126-a555-4d39-b493-f3a8d766786f" providerId="ADAL" clId="{15AE4E48-ECC9-4212-A7E5-5A6415BEACAE}" dt="2019-02-28T12:25:00.315" v="2769" actId="20577"/>
          <ac:spMkLst>
            <pc:docMk/>
            <pc:sldMk cId="58095820" sldId="379"/>
            <ac:spMk id="4" creationId="{00000000-0000-0000-0000-000000000000}"/>
          </ac:spMkLst>
        </pc:spChg>
      </pc:sldChg>
      <pc:sldChg chg="modSp">
        <pc:chgData name="Maria Ståhl (Örebro läns idrottsförbund)" userId="6fd24126-a555-4d39-b493-f3a8d766786f" providerId="ADAL" clId="{15AE4E48-ECC9-4212-A7E5-5A6415BEACAE}" dt="2019-02-27T13:12:14.685" v="2521" actId="20577"/>
        <pc:sldMkLst>
          <pc:docMk/>
          <pc:sldMk cId="2080599017" sldId="380"/>
        </pc:sldMkLst>
        <pc:spChg chg="mod">
          <ac:chgData name="Maria Ståhl (Örebro läns idrottsförbund)" userId="6fd24126-a555-4d39-b493-f3a8d766786f" providerId="ADAL" clId="{15AE4E48-ECC9-4212-A7E5-5A6415BEACAE}" dt="2019-02-27T13:12:14.685" v="2521" actId="20577"/>
          <ac:spMkLst>
            <pc:docMk/>
            <pc:sldMk cId="2080599017" sldId="380"/>
            <ac:spMk id="3" creationId="{00000000-0000-0000-0000-000000000000}"/>
          </ac:spMkLst>
        </pc:spChg>
      </pc:sldChg>
      <pc:sldChg chg="add">
        <pc:chgData name="Maria Ståhl (Örebro läns idrottsförbund)" userId="6fd24126-a555-4d39-b493-f3a8d766786f" providerId="ADAL" clId="{15AE4E48-ECC9-4212-A7E5-5A6415BEACAE}" dt="2019-01-22T14:23:34.302" v="0"/>
        <pc:sldMkLst>
          <pc:docMk/>
          <pc:sldMk cId="3132864662" sldId="384"/>
        </pc:sldMkLst>
      </pc:sldChg>
      <pc:sldChg chg="addSp delSp modSp mod modNotesTx">
        <pc:chgData name="Maria Ståhl (Örebro läns idrottsförbund)" userId="6fd24126-a555-4d39-b493-f3a8d766786f" providerId="ADAL" clId="{15AE4E48-ECC9-4212-A7E5-5A6415BEACAE}" dt="2019-01-30T10:37:52.149" v="114" actId="20577"/>
        <pc:sldMkLst>
          <pc:docMk/>
          <pc:sldMk cId="2305137702" sldId="401"/>
        </pc:sldMkLst>
        <pc:spChg chg="mod">
          <ac:chgData name="Maria Ståhl (Örebro läns idrottsförbund)" userId="6fd24126-a555-4d39-b493-f3a8d766786f" providerId="ADAL" clId="{15AE4E48-ECC9-4212-A7E5-5A6415BEACAE}" dt="2019-01-30T10:26:31.346" v="33" actId="20577"/>
          <ac:spMkLst>
            <pc:docMk/>
            <pc:sldMk cId="2305137702" sldId="401"/>
            <ac:spMk id="2" creationId="{00000000-0000-0000-0000-000000000000}"/>
          </ac:spMkLst>
        </pc:spChg>
        <pc:spChg chg="mod">
          <ac:chgData name="Maria Ståhl (Örebro läns idrottsförbund)" userId="6fd24126-a555-4d39-b493-f3a8d766786f" providerId="ADAL" clId="{15AE4E48-ECC9-4212-A7E5-5A6415BEACAE}" dt="2019-01-30T10:26:33.711" v="34" actId="20577"/>
          <ac:spMkLst>
            <pc:docMk/>
            <pc:sldMk cId="2305137702" sldId="401"/>
            <ac:spMk id="5" creationId="{00000000-0000-0000-0000-000000000000}"/>
          </ac:spMkLst>
        </pc:spChg>
        <pc:graphicFrameChg chg="del">
          <ac:chgData name="Maria Ståhl (Örebro läns idrottsförbund)" userId="6fd24126-a555-4d39-b493-f3a8d766786f" providerId="ADAL" clId="{15AE4E48-ECC9-4212-A7E5-5A6415BEACAE}" dt="2019-01-30T10:26:19.257" v="21" actId="478"/>
          <ac:graphicFrameMkLst>
            <pc:docMk/>
            <pc:sldMk cId="2305137702" sldId="401"/>
            <ac:graphicFrameMk id="6" creationId="{00000000-0000-0000-0000-000000000000}"/>
          </ac:graphicFrameMkLst>
        </pc:graphicFrameChg>
        <pc:graphicFrameChg chg="add">
          <ac:chgData name="Maria Ståhl (Örebro läns idrottsförbund)" userId="6fd24126-a555-4d39-b493-f3a8d766786f" providerId="ADAL" clId="{15AE4E48-ECC9-4212-A7E5-5A6415BEACAE}" dt="2019-01-30T10:26:21.134" v="23"/>
          <ac:graphicFrameMkLst>
            <pc:docMk/>
            <pc:sldMk cId="2305137702" sldId="401"/>
            <ac:graphicFrameMk id="7" creationId="{00000000-0008-0000-0A00-000003000000}"/>
          </ac:graphicFrameMkLst>
        </pc:graphicFrameChg>
        <pc:graphicFrameChg chg="add mod">
          <ac:chgData name="Maria Ståhl (Örebro läns idrottsförbund)" userId="6fd24126-a555-4d39-b493-f3a8d766786f" providerId="ADAL" clId="{15AE4E48-ECC9-4212-A7E5-5A6415BEACAE}" dt="2019-01-30T10:26:26.303" v="26" actId="14100"/>
          <ac:graphicFrameMkLst>
            <pc:docMk/>
            <pc:sldMk cId="2305137702" sldId="401"/>
            <ac:graphicFrameMk id="8" creationId="{00000000-0008-0000-0A00-000003000000}"/>
          </ac:graphicFrameMkLst>
        </pc:graphicFrameChg>
      </pc:sldChg>
      <pc:sldChg chg="addSp delSp modSp mod modNotesTx">
        <pc:chgData name="Maria Ståhl (Örebro läns idrottsförbund)" userId="6fd24126-a555-4d39-b493-f3a8d766786f" providerId="ADAL" clId="{15AE4E48-ECC9-4212-A7E5-5A6415BEACAE}" dt="2019-02-20T12:55:19.583" v="1036" actId="1076"/>
        <pc:sldMkLst>
          <pc:docMk/>
          <pc:sldMk cId="4031847501" sldId="402"/>
        </pc:sldMkLst>
        <pc:spChg chg="mod">
          <ac:chgData name="Maria Ståhl (Örebro läns idrottsförbund)" userId="6fd24126-a555-4d39-b493-f3a8d766786f" providerId="ADAL" clId="{15AE4E48-ECC9-4212-A7E5-5A6415BEACAE}" dt="2019-02-13T14:57:47.894" v="237" actId="20577"/>
          <ac:spMkLst>
            <pc:docMk/>
            <pc:sldMk cId="4031847501" sldId="402"/>
            <ac:spMk id="2" creationId="{00000000-0000-0000-0000-000000000000}"/>
          </ac:spMkLst>
        </pc:spChg>
        <pc:spChg chg="del">
          <ac:chgData name="Maria Ståhl (Örebro läns idrottsförbund)" userId="6fd24126-a555-4d39-b493-f3a8d766786f" providerId="ADAL" clId="{15AE4E48-ECC9-4212-A7E5-5A6415BEACAE}" dt="2019-02-13T14:57:44.553" v="236" actId="478"/>
          <ac:spMkLst>
            <pc:docMk/>
            <pc:sldMk cId="4031847501" sldId="402"/>
            <ac:spMk id="6" creationId="{00000000-0000-0000-0000-000000000000}"/>
          </ac:spMkLst>
        </pc:spChg>
        <pc:spChg chg="del">
          <ac:chgData name="Maria Ståhl (Örebro läns idrottsförbund)" userId="6fd24126-a555-4d39-b493-f3a8d766786f" providerId="ADAL" clId="{15AE4E48-ECC9-4212-A7E5-5A6415BEACAE}" dt="2019-02-13T14:57:42.932" v="235" actId="478"/>
          <ac:spMkLst>
            <pc:docMk/>
            <pc:sldMk cId="4031847501" sldId="402"/>
            <ac:spMk id="7" creationId="{00000000-0000-0000-0000-000000000000}"/>
          </ac:spMkLst>
        </pc:spChg>
        <pc:spChg chg="mod">
          <ac:chgData name="Maria Ståhl (Örebro läns idrottsförbund)" userId="6fd24126-a555-4d39-b493-f3a8d766786f" providerId="ADAL" clId="{15AE4E48-ECC9-4212-A7E5-5A6415BEACAE}" dt="2019-02-13T14:58:04.778" v="250" actId="20577"/>
          <ac:spMkLst>
            <pc:docMk/>
            <pc:sldMk cId="4031847501" sldId="402"/>
            <ac:spMk id="10" creationId="{00000000-0000-0000-0000-000000000000}"/>
          </ac:spMkLst>
        </pc:spChg>
        <pc:graphicFrameChg chg="add del mod">
          <ac:chgData name="Maria Ståhl (Örebro läns idrottsförbund)" userId="6fd24126-a555-4d39-b493-f3a8d766786f" providerId="ADAL" clId="{15AE4E48-ECC9-4212-A7E5-5A6415BEACAE}" dt="2019-02-20T12:55:08.788" v="1030" actId="478"/>
          <ac:graphicFrameMkLst>
            <pc:docMk/>
            <pc:sldMk cId="4031847501" sldId="402"/>
            <ac:graphicFrameMk id="5" creationId="{28FE5179-B494-4940-A74E-A3A93C6F0BE8}"/>
          </ac:graphicFrameMkLst>
        </pc:graphicFrameChg>
        <pc:graphicFrameChg chg="add">
          <ac:chgData name="Maria Ståhl (Örebro läns idrottsförbund)" userId="6fd24126-a555-4d39-b493-f3a8d766786f" providerId="ADAL" clId="{15AE4E48-ECC9-4212-A7E5-5A6415BEACAE}" dt="2019-02-20T12:55:09.391" v="1032"/>
          <ac:graphicFrameMkLst>
            <pc:docMk/>
            <pc:sldMk cId="4031847501" sldId="402"/>
            <ac:graphicFrameMk id="6" creationId="{D448EF83-FD09-4968-BF58-3491B3FAFCD4}"/>
          </ac:graphicFrameMkLst>
        </pc:graphicFrameChg>
        <pc:graphicFrameChg chg="add mod">
          <ac:chgData name="Maria Ståhl (Örebro läns idrottsförbund)" userId="6fd24126-a555-4d39-b493-f3a8d766786f" providerId="ADAL" clId="{15AE4E48-ECC9-4212-A7E5-5A6415BEACAE}" dt="2019-02-20T12:55:19.583" v="1036" actId="1076"/>
          <ac:graphicFrameMkLst>
            <pc:docMk/>
            <pc:sldMk cId="4031847501" sldId="402"/>
            <ac:graphicFrameMk id="7" creationId="{D448EF83-FD09-4968-BF58-3491B3FAFCD4}"/>
          </ac:graphicFrameMkLst>
        </pc:graphicFrameChg>
        <pc:graphicFrameChg chg="del">
          <ac:chgData name="Maria Ståhl (Örebro läns idrottsförbund)" userId="6fd24126-a555-4d39-b493-f3a8d766786f" providerId="ADAL" clId="{15AE4E48-ECC9-4212-A7E5-5A6415BEACAE}" dt="2019-02-13T14:57:41.568" v="234" actId="478"/>
          <ac:graphicFrameMkLst>
            <pc:docMk/>
            <pc:sldMk cId="4031847501" sldId="402"/>
            <ac:graphicFrameMk id="8" creationId="{00000000-0000-0000-0000-000000000000}"/>
          </ac:graphicFrameMkLst>
        </pc:graphicFrameChg>
        <pc:graphicFrameChg chg="add del mod">
          <ac:chgData name="Maria Ståhl (Örebro läns idrottsförbund)" userId="6fd24126-a555-4d39-b493-f3a8d766786f" providerId="ADAL" clId="{15AE4E48-ECC9-4212-A7E5-5A6415BEACAE}" dt="2019-02-19T12:39:01.012" v="473" actId="478"/>
          <ac:graphicFrameMkLst>
            <pc:docMk/>
            <pc:sldMk cId="4031847501" sldId="402"/>
            <ac:graphicFrameMk id="9" creationId="{28FE5179-B494-4940-A74E-A3A93C6F0BE8}"/>
          </ac:graphicFrameMkLst>
        </pc:graphicFrameChg>
        <pc:graphicFrameChg chg="del modGraphic">
          <ac:chgData name="Maria Ståhl (Örebro läns idrottsförbund)" userId="6fd24126-a555-4d39-b493-f3a8d766786f" providerId="ADAL" clId="{15AE4E48-ECC9-4212-A7E5-5A6415BEACAE}" dt="2019-02-13T14:57:39.664" v="233" actId="478"/>
          <ac:graphicFrameMkLst>
            <pc:docMk/>
            <pc:sldMk cId="4031847501" sldId="402"/>
            <ac:graphicFrameMk id="12" creationId="{00000000-0000-0000-0000-000000000000}"/>
          </ac:graphicFrameMkLst>
        </pc:graphicFrameChg>
      </pc:sldChg>
      <pc:sldChg chg="add del modNotesTx">
        <pc:chgData name="Maria Ståhl (Örebro läns idrottsförbund)" userId="6fd24126-a555-4d39-b493-f3a8d766786f" providerId="ADAL" clId="{15AE4E48-ECC9-4212-A7E5-5A6415BEACAE}" dt="2019-02-19T12:23:47.099" v="472" actId="20577"/>
        <pc:sldMkLst>
          <pc:docMk/>
          <pc:sldMk cId="27537509" sldId="411"/>
        </pc:sldMkLst>
      </pc:sldChg>
      <pc:sldChg chg="addSp modNotesTx">
        <pc:chgData name="Maria Ståhl (Örebro läns idrottsförbund)" userId="6fd24126-a555-4d39-b493-f3a8d766786f" providerId="ADAL" clId="{15AE4E48-ECC9-4212-A7E5-5A6415BEACAE}" dt="2019-02-27T13:20:00.357" v="2764" actId="113"/>
        <pc:sldMkLst>
          <pc:docMk/>
          <pc:sldMk cId="3914392273" sldId="422"/>
        </pc:sldMkLst>
        <pc:spChg chg="add">
          <ac:chgData name="Maria Ståhl (Örebro läns idrottsförbund)" userId="6fd24126-a555-4d39-b493-f3a8d766786f" providerId="ADAL" clId="{15AE4E48-ECC9-4212-A7E5-5A6415BEACAE}" dt="2019-02-26T14:59:13.227" v="2201"/>
          <ac:spMkLst>
            <pc:docMk/>
            <pc:sldMk cId="3914392273" sldId="422"/>
            <ac:spMk id="7" creationId="{53503D80-7900-41F8-8A56-A1A4309EB171}"/>
          </ac:spMkLst>
        </pc:spChg>
      </pc:sldChg>
      <pc:sldChg chg="add">
        <pc:chgData name="Maria Ståhl (Örebro läns idrottsförbund)" userId="6fd24126-a555-4d39-b493-f3a8d766786f" providerId="ADAL" clId="{15AE4E48-ECC9-4212-A7E5-5A6415BEACAE}" dt="2019-02-19T10:14:40.965" v="252"/>
        <pc:sldMkLst>
          <pc:docMk/>
          <pc:sldMk cId="2272223244" sldId="423"/>
        </pc:sldMkLst>
      </pc:sldChg>
      <pc:sldChg chg="addSp delSp modSp add mod modNotesTx">
        <pc:chgData name="Maria Ståhl (Örebro läns idrottsförbund)" userId="6fd24126-a555-4d39-b493-f3a8d766786f" providerId="ADAL" clId="{15AE4E48-ECC9-4212-A7E5-5A6415BEACAE}" dt="2019-02-20T13:25:00.971" v="1050" actId="20577"/>
        <pc:sldMkLst>
          <pc:docMk/>
          <pc:sldMk cId="256090333" sldId="426"/>
        </pc:sldMkLst>
        <pc:spChg chg="add del mod">
          <ac:chgData name="Maria Ståhl (Örebro läns idrottsförbund)" userId="6fd24126-a555-4d39-b493-f3a8d766786f" providerId="ADAL" clId="{15AE4E48-ECC9-4212-A7E5-5A6415BEACAE}" dt="2019-02-20T13:04:44.473" v="1041" actId="478"/>
          <ac:spMkLst>
            <pc:docMk/>
            <pc:sldMk cId="256090333" sldId="426"/>
            <ac:spMk id="3" creationId="{91DEB97F-939E-4696-9E75-E17311AD34EB}"/>
          </ac:spMkLst>
        </pc:spChg>
        <pc:graphicFrameChg chg="modGraphic">
          <ac:chgData name="Maria Ståhl (Örebro läns idrottsförbund)" userId="6fd24126-a555-4d39-b493-f3a8d766786f" providerId="ADAL" clId="{15AE4E48-ECC9-4212-A7E5-5A6415BEACAE}" dt="2019-02-19T10:16:29.699" v="283" actId="20577"/>
          <ac:graphicFrameMkLst>
            <pc:docMk/>
            <pc:sldMk cId="256090333" sldId="426"/>
            <ac:graphicFrameMk id="5" creationId="{3B5F74A7-1324-43D6-908A-C3A8B622A85B}"/>
          </ac:graphicFrameMkLst>
        </pc:graphicFrameChg>
        <pc:graphicFrameChg chg="del mod">
          <ac:chgData name="Maria Ståhl (Örebro läns idrottsförbund)" userId="6fd24126-a555-4d39-b493-f3a8d766786f" providerId="ADAL" clId="{15AE4E48-ECC9-4212-A7E5-5A6415BEACAE}" dt="2019-02-20T13:04:40.627" v="1038" actId="478"/>
          <ac:graphicFrameMkLst>
            <pc:docMk/>
            <pc:sldMk cId="256090333" sldId="426"/>
            <ac:graphicFrameMk id="7" creationId="{AD30AE29-B841-491E-8C8A-D7334A0915F4}"/>
          </ac:graphicFrameMkLst>
        </pc:graphicFrameChg>
        <pc:graphicFrameChg chg="add mod">
          <ac:chgData name="Maria Ståhl (Örebro läns idrottsförbund)" userId="6fd24126-a555-4d39-b493-f3a8d766786f" providerId="ADAL" clId="{15AE4E48-ECC9-4212-A7E5-5A6415BEACAE}" dt="2019-02-20T13:04:46.597" v="1042" actId="1076"/>
          <ac:graphicFrameMkLst>
            <pc:docMk/>
            <pc:sldMk cId="256090333" sldId="426"/>
            <ac:graphicFrameMk id="8" creationId="{097FC2AD-618C-4741-8B04-A5F32B49D561}"/>
          </ac:graphicFrameMkLst>
        </pc:graphicFrameChg>
      </pc:sldChg>
      <pc:sldChg chg="modSp add modNotesTx">
        <pc:chgData name="Maria Ståhl (Örebro läns idrottsförbund)" userId="6fd24126-a555-4d39-b493-f3a8d766786f" providerId="ADAL" clId="{15AE4E48-ECC9-4212-A7E5-5A6415BEACAE}" dt="2019-02-20T13:25:15.056" v="1054" actId="20577"/>
        <pc:sldMkLst>
          <pc:docMk/>
          <pc:sldMk cId="1330286646" sldId="428"/>
        </pc:sldMkLst>
        <pc:graphicFrameChg chg="modGraphic">
          <ac:chgData name="Maria Ståhl (Örebro läns idrottsförbund)" userId="6fd24126-a555-4d39-b493-f3a8d766786f" providerId="ADAL" clId="{15AE4E48-ECC9-4212-A7E5-5A6415BEACAE}" dt="2019-02-19T10:19:07.480" v="312" actId="20577"/>
          <ac:graphicFrameMkLst>
            <pc:docMk/>
            <pc:sldMk cId="1330286646" sldId="428"/>
            <ac:graphicFrameMk id="6" creationId="{18C26EE0-BFFC-48FB-9C7B-60959E7BF57A}"/>
          </ac:graphicFrameMkLst>
        </pc:graphicFrameChg>
      </pc:sldChg>
      <pc:sldChg chg="addSp delSp add mod modNotesTx">
        <pc:chgData name="Maria Ståhl (Örebro läns idrottsförbund)" userId="6fd24126-a555-4d39-b493-f3a8d766786f" providerId="ADAL" clId="{15AE4E48-ECC9-4212-A7E5-5A6415BEACAE}" dt="2019-02-19T15:46:00.663" v="1029" actId="20577"/>
        <pc:sldMkLst>
          <pc:docMk/>
          <pc:sldMk cId="3553125636" sldId="429"/>
        </pc:sldMkLst>
        <pc:graphicFrameChg chg="add">
          <ac:chgData name="Maria Ståhl (Örebro läns idrottsförbund)" userId="6fd24126-a555-4d39-b493-f3a8d766786f" providerId="ADAL" clId="{15AE4E48-ECC9-4212-A7E5-5A6415BEACAE}" dt="2019-02-19T10:23:32.015" v="315"/>
          <ac:graphicFrameMkLst>
            <pc:docMk/>
            <pc:sldMk cId="3553125636" sldId="429"/>
            <ac:graphicFrameMk id="6" creationId="{F95CF168-2F98-4400-B94B-81327E7E9F0E}"/>
          </ac:graphicFrameMkLst>
        </pc:graphicFrameChg>
        <pc:graphicFrameChg chg="del">
          <ac:chgData name="Maria Ståhl (Örebro läns idrottsförbund)" userId="6fd24126-a555-4d39-b493-f3a8d766786f" providerId="ADAL" clId="{15AE4E48-ECC9-4212-A7E5-5A6415BEACAE}" dt="2019-02-19T10:22:44.715" v="313" actId="478"/>
          <ac:graphicFrameMkLst>
            <pc:docMk/>
            <pc:sldMk cId="3553125636" sldId="429"/>
            <ac:graphicFrameMk id="9" creationId="{5B59F1A7-2294-42E3-A05E-1B32D1E009B4}"/>
          </ac:graphicFrameMkLst>
        </pc:graphicFrameChg>
      </pc:sldChg>
      <pc:sldChg chg="addSp delSp modSp add mod modNotesTx">
        <pc:chgData name="Maria Ståhl (Örebro läns idrottsförbund)" userId="6fd24126-a555-4d39-b493-f3a8d766786f" providerId="ADAL" clId="{15AE4E48-ECC9-4212-A7E5-5A6415BEACAE}" dt="2019-02-20T14:33:14.115" v="1628" actId="20577"/>
        <pc:sldMkLst>
          <pc:docMk/>
          <pc:sldMk cId="1263639311" sldId="431"/>
        </pc:sldMkLst>
        <pc:graphicFrameChg chg="del">
          <ac:chgData name="Maria Ståhl (Örebro läns idrottsförbund)" userId="6fd24126-a555-4d39-b493-f3a8d766786f" providerId="ADAL" clId="{15AE4E48-ECC9-4212-A7E5-5A6415BEACAE}" dt="2019-02-20T13:04:58.847" v="1043" actId="478"/>
          <ac:graphicFrameMkLst>
            <pc:docMk/>
            <pc:sldMk cId="1263639311" sldId="431"/>
            <ac:graphicFrameMk id="6" creationId="{40831108-5C74-49ED-A3F8-1F34B52E83C1}"/>
          </ac:graphicFrameMkLst>
        </pc:graphicFrameChg>
        <pc:graphicFrameChg chg="modGraphic">
          <ac:chgData name="Maria Ståhl (Örebro läns idrottsförbund)" userId="6fd24126-a555-4d39-b493-f3a8d766786f" providerId="ADAL" clId="{15AE4E48-ECC9-4212-A7E5-5A6415BEACAE}" dt="2019-02-19T10:26:13.979" v="347" actId="20577"/>
          <ac:graphicFrameMkLst>
            <pc:docMk/>
            <pc:sldMk cId="1263639311" sldId="431"/>
            <ac:graphicFrameMk id="7" creationId="{E3E3C907-501E-4FC5-9782-A06C218E1A97}"/>
          </ac:graphicFrameMkLst>
        </pc:graphicFrameChg>
        <pc:graphicFrameChg chg="add mod">
          <ac:chgData name="Maria Ståhl (Örebro läns idrottsförbund)" userId="6fd24126-a555-4d39-b493-f3a8d766786f" providerId="ADAL" clId="{15AE4E48-ECC9-4212-A7E5-5A6415BEACAE}" dt="2019-02-20T13:05:08.333" v="1046" actId="1076"/>
          <ac:graphicFrameMkLst>
            <pc:docMk/>
            <pc:sldMk cId="1263639311" sldId="431"/>
            <ac:graphicFrameMk id="9" creationId="{40831108-5C74-49ED-A3F8-1F34B52E83C1}"/>
          </ac:graphicFrameMkLst>
        </pc:graphicFrameChg>
      </pc:sldChg>
      <pc:sldChg chg="addSp delSp modSp add mod modNotesTx">
        <pc:chgData name="Maria Ståhl (Örebro läns idrottsförbund)" userId="6fd24126-a555-4d39-b493-f3a8d766786f" providerId="ADAL" clId="{15AE4E48-ECC9-4212-A7E5-5A6415BEACAE}" dt="2019-02-20T14:33:54.111" v="1632" actId="20577"/>
        <pc:sldMkLst>
          <pc:docMk/>
          <pc:sldMk cId="4213039508" sldId="432"/>
        </pc:sldMkLst>
        <pc:spChg chg="add del mod">
          <ac:chgData name="Maria Ståhl (Örebro läns idrottsförbund)" userId="6fd24126-a555-4d39-b493-f3a8d766786f" providerId="ADAL" clId="{15AE4E48-ECC9-4212-A7E5-5A6415BEACAE}" dt="2019-02-19T10:28:41.464" v="350"/>
          <ac:spMkLst>
            <pc:docMk/>
            <pc:sldMk cId="4213039508" sldId="432"/>
            <ac:spMk id="3" creationId="{E12713B7-BBA4-4CFB-B8B3-53FDD05F6DBA}"/>
          </ac:spMkLst>
        </pc:spChg>
        <pc:graphicFrameChg chg="del">
          <ac:chgData name="Maria Ståhl (Örebro läns idrottsförbund)" userId="6fd24126-a555-4d39-b493-f3a8d766786f" providerId="ADAL" clId="{15AE4E48-ECC9-4212-A7E5-5A6415BEACAE}" dt="2019-02-19T10:26:19.921" v="348" actId="478"/>
          <ac:graphicFrameMkLst>
            <pc:docMk/>
            <pc:sldMk cId="4213039508" sldId="432"/>
            <ac:graphicFrameMk id="9" creationId="{B5E18450-9907-4C67-8721-361D801019DE}"/>
          </ac:graphicFrameMkLst>
        </pc:graphicFrameChg>
        <pc:graphicFrameChg chg="add mod">
          <ac:chgData name="Maria Ståhl (Örebro läns idrottsförbund)" userId="6fd24126-a555-4d39-b493-f3a8d766786f" providerId="ADAL" clId="{15AE4E48-ECC9-4212-A7E5-5A6415BEACAE}" dt="2019-02-19T10:28:47.963" v="353" actId="1076"/>
          <ac:graphicFrameMkLst>
            <pc:docMk/>
            <pc:sldMk cId="4213039508" sldId="432"/>
            <ac:graphicFrameMk id="10" creationId="{03AB305C-C12E-4FBC-AB1D-FF46D1D7A930}"/>
          </ac:graphicFrameMkLst>
        </pc:graphicFrameChg>
      </pc:sldChg>
      <pc:sldChg chg="addSp delSp modSp add mod modNotesTx">
        <pc:chgData name="Maria Ståhl (Örebro läns idrottsförbund)" userId="6fd24126-a555-4d39-b493-f3a8d766786f" providerId="ADAL" clId="{15AE4E48-ECC9-4212-A7E5-5A6415BEACAE}" dt="2019-02-20T14:35:15.658" v="1749" actId="20577"/>
        <pc:sldMkLst>
          <pc:docMk/>
          <pc:sldMk cId="4282535946" sldId="433"/>
        </pc:sldMkLst>
        <pc:spChg chg="add del mod">
          <ac:chgData name="Maria Ståhl (Örebro läns idrottsförbund)" userId="6fd24126-a555-4d39-b493-f3a8d766786f" providerId="ADAL" clId="{15AE4E48-ECC9-4212-A7E5-5A6415BEACAE}" dt="2019-02-19T10:29:43.964" v="356"/>
          <ac:spMkLst>
            <pc:docMk/>
            <pc:sldMk cId="4282535946" sldId="433"/>
            <ac:spMk id="3" creationId="{BD72080F-A2DE-4A09-AFC3-9CEC0836E76D}"/>
          </ac:spMkLst>
        </pc:spChg>
        <pc:graphicFrameChg chg="del">
          <ac:chgData name="Maria Ståhl (Örebro läns idrottsförbund)" userId="6fd24126-a555-4d39-b493-f3a8d766786f" providerId="ADAL" clId="{15AE4E48-ECC9-4212-A7E5-5A6415BEACAE}" dt="2019-02-19T10:28:53.625" v="354" actId="478"/>
          <ac:graphicFrameMkLst>
            <pc:docMk/>
            <pc:sldMk cId="4282535946" sldId="433"/>
            <ac:graphicFrameMk id="9" creationId="{66BCABE8-7381-49F2-8DD3-B87AF2098738}"/>
          </ac:graphicFrameMkLst>
        </pc:graphicFrameChg>
        <pc:graphicFrameChg chg="add mod">
          <ac:chgData name="Maria Ståhl (Örebro läns idrottsförbund)" userId="6fd24126-a555-4d39-b493-f3a8d766786f" providerId="ADAL" clId="{15AE4E48-ECC9-4212-A7E5-5A6415BEACAE}" dt="2019-02-19T10:29:51.151" v="357" actId="14100"/>
          <ac:graphicFrameMkLst>
            <pc:docMk/>
            <pc:sldMk cId="4282535946" sldId="433"/>
            <ac:graphicFrameMk id="10" creationId="{6EB41516-55CB-45DE-B1B1-0B9A9CF12A78}"/>
          </ac:graphicFrameMkLst>
        </pc:graphicFrameChg>
      </pc:sldChg>
      <pc:sldChg chg="addSp delSp add mod modNotesTx">
        <pc:chgData name="Maria Ståhl (Örebro läns idrottsförbund)" userId="6fd24126-a555-4d39-b493-f3a8d766786f" providerId="ADAL" clId="{15AE4E48-ECC9-4212-A7E5-5A6415BEACAE}" dt="2019-02-20T14:31:35.826" v="1459" actId="20577"/>
        <pc:sldMkLst>
          <pc:docMk/>
          <pc:sldMk cId="3590382183" sldId="434"/>
        </pc:sldMkLst>
        <pc:graphicFrameChg chg="add">
          <ac:chgData name="Maria Ståhl (Örebro läns idrottsförbund)" userId="6fd24126-a555-4d39-b493-f3a8d766786f" providerId="ADAL" clId="{15AE4E48-ECC9-4212-A7E5-5A6415BEACAE}" dt="2019-02-19T10:24:47.083" v="318"/>
          <ac:graphicFrameMkLst>
            <pc:docMk/>
            <pc:sldMk cId="3590382183" sldId="434"/>
            <ac:graphicFrameMk id="6" creationId="{F6A1D62B-EE36-44C5-98E7-C3039DB51453}"/>
          </ac:graphicFrameMkLst>
        </pc:graphicFrameChg>
        <pc:graphicFrameChg chg="del">
          <ac:chgData name="Maria Ståhl (Örebro läns idrottsförbund)" userId="6fd24126-a555-4d39-b493-f3a8d766786f" providerId="ADAL" clId="{15AE4E48-ECC9-4212-A7E5-5A6415BEACAE}" dt="2019-02-19T10:24:05.746" v="316"/>
          <ac:graphicFrameMkLst>
            <pc:docMk/>
            <pc:sldMk cId="3590382183" sldId="434"/>
            <ac:graphicFrameMk id="7" creationId="{A3D77F9D-6767-49CD-8859-B626CB53B702}"/>
          </ac:graphicFrameMkLst>
        </pc:graphicFrameChg>
      </pc:sldChg>
      <pc:sldChg chg="add">
        <pc:chgData name="Maria Ståhl (Örebro läns idrottsförbund)" userId="6fd24126-a555-4d39-b493-f3a8d766786f" providerId="ADAL" clId="{15AE4E48-ECC9-4212-A7E5-5A6415BEACAE}" dt="2019-02-19T10:14:40.965" v="252"/>
        <pc:sldMkLst>
          <pc:docMk/>
          <pc:sldMk cId="3220879624" sldId="435"/>
        </pc:sldMkLst>
      </pc:sldChg>
      <pc:sldChg chg="addSp delSp modSp mod modNotesTx">
        <pc:chgData name="Maria Ståhl (Örebro läns idrottsförbund)" userId="6fd24126-a555-4d39-b493-f3a8d766786f" providerId="ADAL" clId="{15AE4E48-ECC9-4212-A7E5-5A6415BEACAE}" dt="2019-02-26T14:58:34.117" v="2196"/>
        <pc:sldMkLst>
          <pc:docMk/>
          <pc:sldMk cId="912605712" sldId="436"/>
        </pc:sldMkLst>
        <pc:spChg chg="del">
          <ac:chgData name="Maria Ståhl (Örebro läns idrottsförbund)" userId="6fd24126-a555-4d39-b493-f3a8d766786f" providerId="ADAL" clId="{15AE4E48-ECC9-4212-A7E5-5A6415BEACAE}" dt="2019-02-25T12:40:28.076" v="1765"/>
          <ac:spMkLst>
            <pc:docMk/>
            <pc:sldMk cId="912605712" sldId="436"/>
            <ac:spMk id="3" creationId="{5C578DF0-28E5-47B0-823A-8C4F968D69BE}"/>
          </ac:spMkLst>
        </pc:spChg>
        <pc:spChg chg="add">
          <ac:chgData name="Maria Ståhl (Örebro läns idrottsförbund)" userId="6fd24126-a555-4d39-b493-f3a8d766786f" providerId="ADAL" clId="{15AE4E48-ECC9-4212-A7E5-5A6415BEACAE}" dt="2019-02-26T14:58:34.117" v="2196"/>
          <ac:spMkLst>
            <pc:docMk/>
            <pc:sldMk cId="912605712" sldId="436"/>
            <ac:spMk id="5" creationId="{F206400F-F4A9-405D-AB7E-287B8C7A8D8C}"/>
          </ac:spMkLst>
        </pc:spChg>
        <pc:graphicFrameChg chg="add mod">
          <ac:chgData name="Maria Ståhl (Örebro läns idrottsförbund)" userId="6fd24126-a555-4d39-b493-f3a8d766786f" providerId="ADAL" clId="{15AE4E48-ECC9-4212-A7E5-5A6415BEACAE}" dt="2019-02-25T12:40:37.112" v="1775" actId="20577"/>
          <ac:graphicFrameMkLst>
            <pc:docMk/>
            <pc:sldMk cId="912605712" sldId="436"/>
            <ac:graphicFrameMk id="4" creationId="{40341BD3-968E-49B0-AD67-A3E6719CB45D}"/>
          </ac:graphicFrameMkLst>
        </pc:graphicFrameChg>
      </pc:sldChg>
    </pc:docChg>
  </pc:docChgLst>
  <pc:docChgLst>
    <pc:chgData name="Isabelle Olsson (SISU Örebro)" userId="87b87282-76b1-490b-9c96-3efcbff55cb0" providerId="ADAL" clId="{45ABC65C-4092-4AA3-885E-07B79065B765}"/>
    <pc:docChg chg="custSel addSld modSld">
      <pc:chgData name="Isabelle Olsson (SISU Örebro)" userId="87b87282-76b1-490b-9c96-3efcbff55cb0" providerId="ADAL" clId="{45ABC65C-4092-4AA3-885E-07B79065B765}" dt="2019-02-27T12:24:53.964" v="208" actId="6549"/>
      <pc:docMkLst>
        <pc:docMk/>
      </pc:docMkLst>
      <pc:sldChg chg="modSp">
        <pc:chgData name="Isabelle Olsson (SISU Örebro)" userId="87b87282-76b1-490b-9c96-3efcbff55cb0" providerId="ADAL" clId="{45ABC65C-4092-4AA3-885E-07B79065B765}" dt="2019-02-22T11:14:22.866" v="43" actId="1076"/>
        <pc:sldMkLst>
          <pc:docMk/>
          <pc:sldMk cId="3906431775" sldId="269"/>
        </pc:sldMkLst>
        <pc:spChg chg="mod">
          <ac:chgData name="Isabelle Olsson (SISU Örebro)" userId="87b87282-76b1-490b-9c96-3efcbff55cb0" providerId="ADAL" clId="{45ABC65C-4092-4AA3-885E-07B79065B765}" dt="2019-02-22T11:14:22.866" v="43" actId="1076"/>
          <ac:spMkLst>
            <pc:docMk/>
            <pc:sldMk cId="3906431775" sldId="269"/>
            <ac:spMk id="4" creationId="{00000000-0000-0000-0000-000000000000}"/>
          </ac:spMkLst>
        </pc:spChg>
      </pc:sldChg>
      <pc:sldChg chg="modSp">
        <pc:chgData name="Isabelle Olsson (SISU Örebro)" userId="87b87282-76b1-490b-9c96-3efcbff55cb0" providerId="ADAL" clId="{45ABC65C-4092-4AA3-885E-07B79065B765}" dt="2019-02-22T11:14:28.275" v="44" actId="1076"/>
        <pc:sldMkLst>
          <pc:docMk/>
          <pc:sldMk cId="13316563" sldId="274"/>
        </pc:sldMkLst>
        <pc:spChg chg="mod">
          <ac:chgData name="Isabelle Olsson (SISU Örebro)" userId="87b87282-76b1-490b-9c96-3efcbff55cb0" providerId="ADAL" clId="{45ABC65C-4092-4AA3-885E-07B79065B765}" dt="2019-02-22T11:14:28.275" v="44" actId="1076"/>
          <ac:spMkLst>
            <pc:docMk/>
            <pc:sldMk cId="13316563" sldId="274"/>
            <ac:spMk id="4" creationId="{00000000-0000-0000-0000-000000000000}"/>
          </ac:spMkLst>
        </pc:spChg>
      </pc:sldChg>
      <pc:sldChg chg="modSp">
        <pc:chgData name="Isabelle Olsson (SISU Örebro)" userId="87b87282-76b1-490b-9c96-3efcbff55cb0" providerId="ADAL" clId="{45ABC65C-4092-4AA3-885E-07B79065B765}" dt="2019-02-22T11:14:43.899" v="45" actId="1076"/>
        <pc:sldMkLst>
          <pc:docMk/>
          <pc:sldMk cId="3841927267" sldId="356"/>
        </pc:sldMkLst>
        <pc:spChg chg="mod">
          <ac:chgData name="Isabelle Olsson (SISU Örebro)" userId="87b87282-76b1-490b-9c96-3efcbff55cb0" providerId="ADAL" clId="{45ABC65C-4092-4AA3-885E-07B79065B765}" dt="2019-02-22T11:14:43.899" v="45" actId="1076"/>
          <ac:spMkLst>
            <pc:docMk/>
            <pc:sldMk cId="3841927267" sldId="356"/>
            <ac:spMk id="4" creationId="{00000000-0000-0000-0000-000000000000}"/>
          </ac:spMkLst>
        </pc:spChg>
      </pc:sldChg>
      <pc:sldChg chg="addSp delSp modSp modNotesTx">
        <pc:chgData name="Isabelle Olsson (SISU Örebro)" userId="87b87282-76b1-490b-9c96-3efcbff55cb0" providerId="ADAL" clId="{45ABC65C-4092-4AA3-885E-07B79065B765}" dt="2019-02-27T12:24:53.964" v="208" actId="6549"/>
        <pc:sldMkLst>
          <pc:docMk/>
          <pc:sldMk cId="1700278099" sldId="369"/>
        </pc:sldMkLst>
        <pc:spChg chg="mod">
          <ac:chgData name="Isabelle Olsson (SISU Örebro)" userId="87b87282-76b1-490b-9c96-3efcbff55cb0" providerId="ADAL" clId="{45ABC65C-4092-4AA3-885E-07B79065B765}" dt="2019-02-27T12:16:25.491" v="120" actId="14100"/>
          <ac:spMkLst>
            <pc:docMk/>
            <pc:sldMk cId="1700278099" sldId="369"/>
            <ac:spMk id="2" creationId="{00000000-0000-0000-0000-000000000000}"/>
          </ac:spMkLst>
        </pc:spChg>
        <pc:spChg chg="mod">
          <ac:chgData name="Isabelle Olsson (SISU Örebro)" userId="87b87282-76b1-490b-9c96-3efcbff55cb0" providerId="ADAL" clId="{45ABC65C-4092-4AA3-885E-07B79065B765}" dt="2019-02-25T12:48:09.998" v="72" actId="20577"/>
          <ac:spMkLst>
            <pc:docMk/>
            <pc:sldMk cId="1700278099" sldId="369"/>
            <ac:spMk id="5" creationId="{00000000-0000-0000-0000-000000000000}"/>
          </ac:spMkLst>
        </pc:spChg>
        <pc:graphicFrameChg chg="del">
          <ac:chgData name="Isabelle Olsson (SISU Örebro)" userId="87b87282-76b1-490b-9c96-3efcbff55cb0" providerId="ADAL" clId="{45ABC65C-4092-4AA3-885E-07B79065B765}" dt="2019-02-25T12:47:54.513" v="60" actId="478"/>
          <ac:graphicFrameMkLst>
            <pc:docMk/>
            <pc:sldMk cId="1700278099" sldId="369"/>
            <ac:graphicFrameMk id="6" creationId="{00000000-0000-0000-0000-000000000000}"/>
          </ac:graphicFrameMkLst>
        </pc:graphicFrameChg>
        <pc:graphicFrameChg chg="add modGraphic">
          <ac:chgData name="Isabelle Olsson (SISU Örebro)" userId="87b87282-76b1-490b-9c96-3efcbff55cb0" providerId="ADAL" clId="{45ABC65C-4092-4AA3-885E-07B79065B765}" dt="2019-02-25T12:48:02.629" v="63" actId="113"/>
          <ac:graphicFrameMkLst>
            <pc:docMk/>
            <pc:sldMk cId="1700278099" sldId="369"/>
            <ac:graphicFrameMk id="7" creationId="{DCE5B774-2EA5-4D6B-97FE-0C47AEF6D730}"/>
          </ac:graphicFrameMkLst>
        </pc:graphicFrameChg>
      </pc:sldChg>
      <pc:sldChg chg="modSp modNotesTx">
        <pc:chgData name="Isabelle Olsson (SISU Örebro)" userId="87b87282-76b1-490b-9c96-3efcbff55cb0" providerId="ADAL" clId="{45ABC65C-4092-4AA3-885E-07B79065B765}" dt="2019-02-22T11:16:23.702" v="59" actId="1076"/>
        <pc:sldMkLst>
          <pc:docMk/>
          <pc:sldMk cId="1992896726" sldId="371"/>
        </pc:sldMkLst>
        <pc:graphicFrameChg chg="mod">
          <ac:chgData name="Isabelle Olsson (SISU Örebro)" userId="87b87282-76b1-490b-9c96-3efcbff55cb0" providerId="ADAL" clId="{45ABC65C-4092-4AA3-885E-07B79065B765}" dt="2019-02-22T11:16:23.702" v="59" actId="1076"/>
          <ac:graphicFrameMkLst>
            <pc:docMk/>
            <pc:sldMk cId="1992896726" sldId="371"/>
            <ac:graphicFrameMk id="9" creationId="{00000000-0008-0000-0800-000002000000}"/>
          </ac:graphicFrameMkLst>
        </pc:graphicFrameChg>
      </pc:sldChg>
      <pc:sldChg chg="modSp add">
        <pc:chgData name="Isabelle Olsson (SISU Örebro)" userId="87b87282-76b1-490b-9c96-3efcbff55cb0" providerId="ADAL" clId="{45ABC65C-4092-4AA3-885E-07B79065B765}" dt="2019-02-25T13:00:29.945" v="104" actId="113"/>
        <pc:sldMkLst>
          <pc:docMk/>
          <pc:sldMk cId="3914392273" sldId="422"/>
        </pc:sldMkLst>
        <pc:spChg chg="mod">
          <ac:chgData name="Isabelle Olsson (SISU Örebro)" userId="87b87282-76b1-490b-9c96-3efcbff55cb0" providerId="ADAL" clId="{45ABC65C-4092-4AA3-885E-07B79065B765}" dt="2019-02-05T15:01:33.096" v="39" actId="14100"/>
          <ac:spMkLst>
            <pc:docMk/>
            <pc:sldMk cId="3914392273" sldId="422"/>
            <ac:spMk id="4" creationId="{07380601-BF95-4C49-BAE9-3E607D3E7C12}"/>
          </ac:spMkLst>
        </pc:spChg>
        <pc:graphicFrameChg chg="modGraphic">
          <ac:chgData name="Isabelle Olsson (SISU Örebro)" userId="87b87282-76b1-490b-9c96-3efcbff55cb0" providerId="ADAL" clId="{45ABC65C-4092-4AA3-885E-07B79065B765}" dt="2019-02-25T13:00:29.945" v="104" actId="113"/>
          <ac:graphicFrameMkLst>
            <pc:docMk/>
            <pc:sldMk cId="3914392273" sldId="422"/>
            <ac:graphicFrameMk id="6" creationId="{00000000-0000-0000-0000-000000000000}"/>
          </ac:graphicFrameMkLst>
        </pc:graphicFrameChg>
      </pc:sldChg>
    </pc:docChg>
  </pc:docChgLst>
  <pc:docChgLst>
    <pc:chgData name="Sofia Kollenhag" userId="8afa73ee-ccae-4d78-b294-a33d24a5b3b6" providerId="ADAL" clId="{463E2F23-FF27-4082-BEC6-6570E3931D8B}"/>
    <pc:docChg chg="modSld">
      <pc:chgData name="Sofia Kollenhag" userId="8afa73ee-ccae-4d78-b294-a33d24a5b3b6" providerId="ADAL" clId="{463E2F23-FF27-4082-BEC6-6570E3931D8B}" dt="2019-01-29T14:43:13.842" v="132" actId="20577"/>
      <pc:docMkLst>
        <pc:docMk/>
      </pc:docMkLst>
      <pc:sldChg chg="addSp delSp modSp mod modNotesTx">
        <pc:chgData name="Sofia Kollenhag" userId="8afa73ee-ccae-4d78-b294-a33d24a5b3b6" providerId="ADAL" clId="{463E2F23-FF27-4082-BEC6-6570E3931D8B}" dt="2019-01-29T14:43:13.842" v="132" actId="20577"/>
        <pc:sldMkLst>
          <pc:docMk/>
          <pc:sldMk cId="1992896726" sldId="371"/>
        </pc:sldMkLst>
        <pc:spChg chg="mod">
          <ac:chgData name="Sofia Kollenhag" userId="8afa73ee-ccae-4d78-b294-a33d24a5b3b6" providerId="ADAL" clId="{463E2F23-FF27-4082-BEC6-6570E3931D8B}" dt="2019-01-29T12:58:34.884" v="14" actId="20577"/>
          <ac:spMkLst>
            <pc:docMk/>
            <pc:sldMk cId="1992896726" sldId="371"/>
            <ac:spMk id="2" creationId="{00000000-0000-0000-0000-000000000000}"/>
          </ac:spMkLst>
        </pc:spChg>
        <pc:spChg chg="mod">
          <ac:chgData name="Sofia Kollenhag" userId="8afa73ee-ccae-4d78-b294-a33d24a5b3b6" providerId="ADAL" clId="{463E2F23-FF27-4082-BEC6-6570E3931D8B}" dt="2019-01-29T14:42:50.671" v="114" actId="20577"/>
          <ac:spMkLst>
            <pc:docMk/>
            <pc:sldMk cId="1992896726" sldId="371"/>
            <ac:spMk id="4" creationId="{00000000-0000-0000-0000-000000000000}"/>
          </ac:spMkLst>
        </pc:spChg>
        <pc:graphicFrameChg chg="add del mod">
          <ac:chgData name="Sofia Kollenhag" userId="8afa73ee-ccae-4d78-b294-a33d24a5b3b6" providerId="ADAL" clId="{463E2F23-FF27-4082-BEC6-6570E3931D8B}" dt="2019-01-29T13:11:04.875" v="58" actId="478"/>
          <ac:graphicFrameMkLst>
            <pc:docMk/>
            <pc:sldMk cId="1992896726" sldId="371"/>
            <ac:graphicFrameMk id="5" creationId="{00000000-0008-0000-0800-000002000000}"/>
          </ac:graphicFrameMkLst>
        </pc:graphicFrameChg>
        <pc:graphicFrameChg chg="add del mod">
          <ac:chgData name="Sofia Kollenhag" userId="8afa73ee-ccae-4d78-b294-a33d24a5b3b6" providerId="ADAL" clId="{463E2F23-FF27-4082-BEC6-6570E3931D8B}" dt="2019-01-29T13:13:50.251" v="63" actId="478"/>
          <ac:graphicFrameMkLst>
            <pc:docMk/>
            <pc:sldMk cId="1992896726" sldId="371"/>
            <ac:graphicFrameMk id="6" creationId="{00000000-0008-0000-0800-000002000000}"/>
          </ac:graphicFrameMkLst>
        </pc:graphicFrameChg>
        <pc:graphicFrameChg chg="del">
          <ac:chgData name="Sofia Kollenhag" userId="8afa73ee-ccae-4d78-b294-a33d24a5b3b6" providerId="ADAL" clId="{463E2F23-FF27-4082-BEC6-6570E3931D8B}" dt="2019-01-29T12:55:50.248" v="0" actId="478"/>
          <ac:graphicFrameMkLst>
            <pc:docMk/>
            <pc:sldMk cId="1992896726" sldId="371"/>
            <ac:graphicFrameMk id="7" creationId="{00000000-0000-0000-0000-000000000000}"/>
          </ac:graphicFrameMkLst>
        </pc:graphicFrameChg>
        <pc:graphicFrameChg chg="add del mod">
          <ac:chgData name="Sofia Kollenhag" userId="8afa73ee-ccae-4d78-b294-a33d24a5b3b6" providerId="ADAL" clId="{463E2F23-FF27-4082-BEC6-6570E3931D8B}" dt="2019-01-29T14:08:33.443" v="101" actId="478"/>
          <ac:graphicFrameMkLst>
            <pc:docMk/>
            <pc:sldMk cId="1992896726" sldId="371"/>
            <ac:graphicFrameMk id="8" creationId="{00000000-0008-0000-0800-000002000000}"/>
          </ac:graphicFrameMkLst>
        </pc:graphicFrameChg>
        <pc:graphicFrameChg chg="add mod">
          <ac:chgData name="Sofia Kollenhag" userId="8afa73ee-ccae-4d78-b294-a33d24a5b3b6" providerId="ADAL" clId="{463E2F23-FF27-4082-BEC6-6570E3931D8B}" dt="2019-01-29T14:43:13.842" v="132" actId="20577"/>
          <ac:graphicFrameMkLst>
            <pc:docMk/>
            <pc:sldMk cId="1992896726" sldId="371"/>
            <ac:graphicFrameMk id="9" creationId="{00000000-0008-0000-0800-000002000000}"/>
          </ac:graphicFrameMkLst>
        </pc:graphicFrameChg>
      </pc:sldChg>
      <pc:sldChg chg="addSp delSp modSp mod">
        <pc:chgData name="Sofia Kollenhag" userId="8afa73ee-ccae-4d78-b294-a33d24a5b3b6" providerId="ADAL" clId="{463E2F23-FF27-4082-BEC6-6570E3931D8B}" dt="2019-01-29T14:10:44.929" v="112" actId="2711"/>
        <pc:sldMkLst>
          <pc:docMk/>
          <pc:sldMk cId="3497588623" sldId="372"/>
        </pc:sldMkLst>
        <pc:graphicFrameChg chg="del">
          <ac:chgData name="Sofia Kollenhag" userId="8afa73ee-ccae-4d78-b294-a33d24a5b3b6" providerId="ADAL" clId="{463E2F23-FF27-4082-BEC6-6570E3931D8B}" dt="2019-01-29T13:38:12.326" v="74" actId="478"/>
          <ac:graphicFrameMkLst>
            <pc:docMk/>
            <pc:sldMk cId="3497588623" sldId="372"/>
            <ac:graphicFrameMk id="6" creationId="{00000000-0000-0000-0000-000000000000}"/>
          </ac:graphicFrameMkLst>
        </pc:graphicFrameChg>
        <pc:graphicFrameChg chg="add mod">
          <ac:chgData name="Sofia Kollenhag" userId="8afa73ee-ccae-4d78-b294-a33d24a5b3b6" providerId="ADAL" clId="{463E2F23-FF27-4082-BEC6-6570E3931D8B}" dt="2019-01-29T14:10:44.929" v="112" actId="2711"/>
          <ac:graphicFrameMkLst>
            <pc:docMk/>
            <pc:sldMk cId="3497588623" sldId="372"/>
            <ac:graphicFrameMk id="7" creationId="{00000000-0008-0000-0900-000002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Askersund/Askersund%20hyperl&#228;nkar%20kommunrapport%2020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Trendfil%20Liv%20och%20h&#228;lsa_&#214;LIF.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svenskidrott.sharepoint.com/sites/rebroLnsIdrottsfrbund/Delade%20dokument/Gemensamt/kommunteam/2018/Data/Trendfil%20Liv%20och%20h&#228;lsa_&#214;LIF.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Lax&#229;/Lax&#229;%20hyperl&#228;nkar%20kommunrapport%202018.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Lax&#229;/Lax&#229;%20hyperl&#228;nkar%20kommunrapport%202018.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Trendfil%20Liv%20och%20h&#228;lsa_&#214;LIF.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Lax&#229;/Lax&#229;%20hyperl&#228;nkar%20kommunrapport%202018.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Lax&#229;/Lax&#229;%20hyperl&#228;nkar%20kommunrapport%202018.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svenskidrott.sharepoint.com/sites/rebroLnsIdrottsfrbund/Delade%20dokument/Gemensamt/kommunteam/2018/Lax&#229;/Lax&#229;%20hyperl&#228;nkar%20kommunrapport%202018.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Lax&#229;/Lax&#229;%20hyperl&#228;nkar%20kommunrapport%202018.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svenskidrott.sharepoint.com/sites/rebroLnsIdrottsfrbund/Delade%20dokument/Gemensamt/kommunteam/2018/Lax&#229;/Lax&#229;%20hyperl&#228;nkar%20kommunrapport%202018.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svenskidrott.sharepoint.com/sites/rebroLnsIdrottsfrbund/Delade%20dokument/Gemensamt/kommunteam/2018/Lax&#229;/Lax&#229;%20hyperl&#228;nkar%20kommunrapport%202018.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svenskidrott.sharepoint.com/sites/rebroLnsIdrottsfrbund/Delade%20dokument/Gemensamt/kommunteam/2018/Lax&#229;/Lax&#229;%20hyperl&#228;nkar%20kommunrapport%202018.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svenskidrott.sharepoint.com/sites/rebroLnsIdrottsfrbund/Delade%20dokument/Gemensamt/kommunteam/2018/Lax&#229;/Lax&#229;%20hyperl&#228;nkar%20kommunrapport%202018.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svenskidrott.sharepoint.com/sites/rebroLnsIdrottsfrbund/Delade%20dokument/Gemensamt/kommunteam/2018/Lax&#229;/Lax&#229;%20hyperl&#228;nkar%20kommunrapport%202018.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svenskidrott.sharepoint.com/sites/rebroLnsIdrottsfrbund/Delade%20dokument/Gemensamt/kommunteam/2018/Lax&#229;/Lax&#229;%20hyperl&#228;nkar%20kommunrapport%202018.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oleObject" Target="file:///C:\Users\JOKADF12\Desktop\Egna%20arbetsdokument\Datafiler%20LOHU\Diagram%20LoHU.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KADF12\Desktop\Egna%20arbetsdokument\Datafiler%20LOHU\Diagram%20LoH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Barn i ekonomiskt utsatta hushåll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Barnfattigdom!$J$17</c:f>
              <c:strCache>
                <c:ptCount val="1"/>
                <c:pt idx="0">
                  <c:v>2011 (%)</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Barnfattigdom!$K$17:$W$17</c:f>
              <c:numCache>
                <c:formatCode>General</c:formatCode>
                <c:ptCount val="6"/>
                <c:pt idx="0">
                  <c:v>12</c:v>
                </c:pt>
                <c:pt idx="1">
                  <c:v>5.8</c:v>
                </c:pt>
                <c:pt idx="2">
                  <c:v>3.1</c:v>
                </c:pt>
                <c:pt idx="3">
                  <c:v>9.6999999999999993</c:v>
                </c:pt>
                <c:pt idx="4">
                  <c:v>8.5</c:v>
                </c:pt>
                <c:pt idx="5">
                  <c:v>7.6</c:v>
                </c:pt>
              </c:numCache>
            </c:numRef>
          </c:val>
          <c:extLst>
            <c:ext xmlns:c16="http://schemas.microsoft.com/office/drawing/2014/chart" uri="{C3380CC4-5D6E-409C-BE32-E72D297353CC}">
              <c16:uniqueId val="{00000000-354D-4C4E-B915-0944BA351D31}"/>
            </c:ext>
          </c:extLst>
        </c:ser>
        <c:ser>
          <c:idx val="1"/>
          <c:order val="1"/>
          <c:tx>
            <c:strRef>
              <c:f>Barnfattigdom!$J$18</c:f>
              <c:strCache>
                <c:ptCount val="1"/>
                <c:pt idx="0">
                  <c:v>2016 (%)</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Barnfattigdom!$K$18:$W$18</c:f>
              <c:numCache>
                <c:formatCode>General</c:formatCode>
                <c:ptCount val="6"/>
                <c:pt idx="0">
                  <c:v>10.8</c:v>
                </c:pt>
                <c:pt idx="1">
                  <c:v>3.4</c:v>
                </c:pt>
                <c:pt idx="2">
                  <c:v>8.6999999999999993</c:v>
                </c:pt>
                <c:pt idx="3">
                  <c:v>5.9</c:v>
                </c:pt>
                <c:pt idx="4">
                  <c:v>7.1</c:v>
                </c:pt>
                <c:pt idx="5">
                  <c:v>6.3</c:v>
                </c:pt>
              </c:numCache>
            </c:numRef>
          </c:val>
          <c:extLst>
            <c:ext xmlns:c16="http://schemas.microsoft.com/office/drawing/2014/chart" uri="{C3380CC4-5D6E-409C-BE32-E72D297353CC}">
              <c16:uniqueId val="{00000001-354D-4C4E-B915-0944BA351D31}"/>
            </c:ext>
          </c:extLst>
        </c:ser>
        <c:dLbls>
          <c:dLblPos val="outEnd"/>
          <c:showLegendKey val="0"/>
          <c:showVal val="1"/>
          <c:showCatName val="0"/>
          <c:showSerName val="0"/>
          <c:showPercent val="0"/>
          <c:showBubbleSize val="0"/>
        </c:dLbls>
        <c:gapWidth val="219"/>
        <c:overlap val="-27"/>
        <c:axId val="658701528"/>
        <c:axId val="658705464"/>
      </c:barChart>
      <c:catAx>
        <c:axId val="65870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8705464"/>
        <c:crosses val="autoZero"/>
        <c:auto val="1"/>
        <c:lblAlgn val="ctr"/>
        <c:lblOffset val="100"/>
        <c:noMultiLvlLbl val="0"/>
      </c:catAx>
      <c:valAx>
        <c:axId val="65870546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8701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hälsa 30-69 år - 2004-2017 - Totalt (södra länsdelen)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(30-69)'!$A$36</c:f>
              <c:strCache>
                <c:ptCount val="1"/>
                <c:pt idx="0">
                  <c:v>Askersunds kommun</c:v>
                </c:pt>
              </c:strCache>
            </c:strRef>
          </c:tx>
          <c:spPr>
            <a:ln w="28575" cap="rnd">
              <a:solidFill>
                <a:schemeClr val="accent1"/>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(30-69)'!$B$36:$E$36</c:f>
              <c:numCache>
                <c:formatCode>0</c:formatCode>
                <c:ptCount val="4"/>
                <c:pt idx="0">
                  <c:v>69.696332285163294</c:v>
                </c:pt>
                <c:pt idx="1">
                  <c:v>70.5783849851708</c:v>
                </c:pt>
                <c:pt idx="2">
                  <c:v>71.382764831903827</c:v>
                </c:pt>
                <c:pt idx="3">
                  <c:v>66.445549382590556</c:v>
                </c:pt>
              </c:numCache>
            </c:numRef>
          </c:val>
          <c:smooth val="0"/>
          <c:extLst>
            <c:ext xmlns:c16="http://schemas.microsoft.com/office/drawing/2014/chart" uri="{C3380CC4-5D6E-409C-BE32-E72D297353CC}">
              <c16:uniqueId val="{00000000-2210-4519-86F3-180E516A538E}"/>
            </c:ext>
          </c:extLst>
        </c:ser>
        <c:ser>
          <c:idx val="1"/>
          <c:order val="1"/>
          <c:tx>
            <c:strRef>
              <c:f>'Dia_allmän hälsa (30-69)'!$A$37</c:f>
              <c:strCache>
                <c:ptCount val="1"/>
                <c:pt idx="0">
                  <c:v>Hallsberg kommun</c:v>
                </c:pt>
              </c:strCache>
            </c:strRef>
          </c:tx>
          <c:spPr>
            <a:ln w="28575" cap="rnd">
              <a:solidFill>
                <a:schemeClr val="accent2"/>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(30-69)'!$B$37:$E$37</c:f>
              <c:numCache>
                <c:formatCode>0</c:formatCode>
                <c:ptCount val="4"/>
                <c:pt idx="0">
                  <c:v>72.107587806518779</c:v>
                </c:pt>
                <c:pt idx="1">
                  <c:v>68.703357962859499</c:v>
                </c:pt>
                <c:pt idx="2">
                  <c:v>70.16189897363077</c:v>
                </c:pt>
                <c:pt idx="3">
                  <c:v>73.945538010272202</c:v>
                </c:pt>
              </c:numCache>
            </c:numRef>
          </c:val>
          <c:smooth val="0"/>
          <c:extLst>
            <c:ext xmlns:c16="http://schemas.microsoft.com/office/drawing/2014/chart" uri="{C3380CC4-5D6E-409C-BE32-E72D297353CC}">
              <c16:uniqueId val="{00000001-2210-4519-86F3-180E516A538E}"/>
            </c:ext>
          </c:extLst>
        </c:ser>
        <c:ser>
          <c:idx val="2"/>
          <c:order val="2"/>
          <c:tx>
            <c:strRef>
              <c:f>'Dia_allmän hälsa (30-69)'!$A$38</c:f>
              <c:strCache>
                <c:ptCount val="1"/>
                <c:pt idx="0">
                  <c:v>Kumla kommun</c:v>
                </c:pt>
              </c:strCache>
            </c:strRef>
          </c:tx>
          <c:spPr>
            <a:ln w="28575" cap="rnd">
              <a:solidFill>
                <a:schemeClr val="accent3"/>
              </a:solidFill>
              <a:round/>
            </a:ln>
            <a:effectLst/>
          </c:spPr>
          <c:marker>
            <c:symbol val="none"/>
          </c:marker>
          <c:dLbls>
            <c:dLbl>
              <c:idx val="0"/>
              <c:layout>
                <c:manualLayout>
                  <c:x val="-6.1736685600081553E-2"/>
                  <c:y val="-2.86795011867535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210-4519-86F3-180E516A538E}"/>
                </c:ext>
              </c:extLst>
            </c:dLbl>
            <c:dLbl>
              <c:idx val="2"/>
              <c:layout>
                <c:manualLayout>
                  <c:x val="-7.5816982315889585E-3"/>
                  <c:y val="-9.75790227178540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210-4519-86F3-180E516A538E}"/>
                </c:ext>
              </c:extLst>
            </c:dLbl>
            <c:dLbl>
              <c:idx val="3"/>
              <c:layout>
                <c:manualLayout>
                  <c:x val="-3.846871516520506E-3"/>
                  <c:y val="1.942508382624420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210-4519-86F3-180E516A53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(30-69)'!$B$35:$E$35</c:f>
              <c:numCache>
                <c:formatCode>General</c:formatCode>
                <c:ptCount val="4"/>
                <c:pt idx="0">
                  <c:v>2004</c:v>
                </c:pt>
                <c:pt idx="1">
                  <c:v>2008</c:v>
                </c:pt>
                <c:pt idx="2">
                  <c:v>2012</c:v>
                </c:pt>
                <c:pt idx="3">
                  <c:v>2017</c:v>
                </c:pt>
              </c:numCache>
            </c:numRef>
          </c:cat>
          <c:val>
            <c:numRef>
              <c:f>'Dia_allmän hälsa (30-69)'!$B$38:$E$38</c:f>
              <c:numCache>
                <c:formatCode>0</c:formatCode>
                <c:ptCount val="4"/>
                <c:pt idx="0">
                  <c:v>70.55121895484595</c:v>
                </c:pt>
                <c:pt idx="1">
                  <c:v>73.459776190097756</c:v>
                </c:pt>
                <c:pt idx="2">
                  <c:v>69.499435856614483</c:v>
                </c:pt>
                <c:pt idx="3">
                  <c:v>69.979482092726428</c:v>
                </c:pt>
              </c:numCache>
            </c:numRef>
          </c:val>
          <c:smooth val="0"/>
          <c:extLst>
            <c:ext xmlns:c16="http://schemas.microsoft.com/office/drawing/2014/chart" uri="{C3380CC4-5D6E-409C-BE32-E72D297353CC}">
              <c16:uniqueId val="{00000005-2210-4519-86F3-180E516A538E}"/>
            </c:ext>
          </c:extLst>
        </c:ser>
        <c:ser>
          <c:idx val="3"/>
          <c:order val="3"/>
          <c:tx>
            <c:strRef>
              <c:f>'Dia_allmän hälsa (30-69)'!$A$39</c:f>
              <c:strCache>
                <c:ptCount val="1"/>
                <c:pt idx="0">
                  <c:v>Laxå kommun</c:v>
                </c:pt>
              </c:strCache>
            </c:strRef>
          </c:tx>
          <c:spPr>
            <a:ln w="28575" cap="rnd">
              <a:solidFill>
                <a:schemeClr val="accent4"/>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(30-69)'!$B$39:$E$39</c:f>
              <c:numCache>
                <c:formatCode>0</c:formatCode>
                <c:ptCount val="4"/>
                <c:pt idx="0">
                  <c:v>68.321934898778935</c:v>
                </c:pt>
                <c:pt idx="1">
                  <c:v>64.072877098378385</c:v>
                </c:pt>
                <c:pt idx="2">
                  <c:v>63.895991726537495</c:v>
                </c:pt>
                <c:pt idx="3">
                  <c:v>71.306371189058609</c:v>
                </c:pt>
              </c:numCache>
            </c:numRef>
          </c:val>
          <c:smooth val="0"/>
          <c:extLst>
            <c:ext xmlns:c16="http://schemas.microsoft.com/office/drawing/2014/chart" uri="{C3380CC4-5D6E-409C-BE32-E72D297353CC}">
              <c16:uniqueId val="{00000006-2210-4519-86F3-180E516A538E}"/>
            </c:ext>
          </c:extLst>
        </c:ser>
        <c:ser>
          <c:idx val="4"/>
          <c:order val="4"/>
          <c:tx>
            <c:strRef>
              <c:f>'Dia_allmän hälsa (30-69)'!$A$40</c:f>
              <c:strCache>
                <c:ptCount val="1"/>
                <c:pt idx="0">
                  <c:v>Lekebergs kommun</c:v>
                </c:pt>
              </c:strCache>
            </c:strRef>
          </c:tx>
          <c:spPr>
            <a:ln w="28575" cap="rnd">
              <a:solidFill>
                <a:schemeClr val="accent5"/>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(30-69)'!$B$40:$E$40</c:f>
              <c:numCache>
                <c:formatCode>0</c:formatCode>
                <c:ptCount val="4"/>
                <c:pt idx="0">
                  <c:v>70.94180416349522</c:v>
                </c:pt>
                <c:pt idx="1">
                  <c:v>70.319756207025534</c:v>
                </c:pt>
                <c:pt idx="2">
                  <c:v>68.825923036123001</c:v>
                </c:pt>
                <c:pt idx="3">
                  <c:v>71.947644201057571</c:v>
                </c:pt>
              </c:numCache>
            </c:numRef>
          </c:val>
          <c:smooth val="0"/>
          <c:extLst>
            <c:ext xmlns:c16="http://schemas.microsoft.com/office/drawing/2014/chart" uri="{C3380CC4-5D6E-409C-BE32-E72D297353CC}">
              <c16:uniqueId val="{00000007-2210-4519-86F3-180E516A538E}"/>
            </c:ext>
          </c:extLst>
        </c:ser>
        <c:ser>
          <c:idx val="5"/>
          <c:order val="5"/>
          <c:tx>
            <c:strRef>
              <c:f>'Dia_allmän hälsa (30-69)'!$A$41</c:f>
              <c:strCache>
                <c:ptCount val="1"/>
                <c:pt idx="0">
                  <c:v>Länet totalt</c:v>
                </c:pt>
              </c:strCache>
            </c:strRef>
          </c:tx>
          <c:spPr>
            <a:ln w="28575" cap="rnd">
              <a:solidFill>
                <a:schemeClr val="accent6"/>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(30-69)'!$B$41:$E$41</c:f>
              <c:numCache>
                <c:formatCode>0</c:formatCode>
                <c:ptCount val="4"/>
                <c:pt idx="0">
                  <c:v>71</c:v>
                </c:pt>
                <c:pt idx="1">
                  <c:v>73</c:v>
                </c:pt>
                <c:pt idx="2">
                  <c:v>72</c:v>
                </c:pt>
                <c:pt idx="3">
                  <c:v>71</c:v>
                </c:pt>
              </c:numCache>
            </c:numRef>
          </c:val>
          <c:smooth val="0"/>
          <c:extLst>
            <c:ext xmlns:c16="http://schemas.microsoft.com/office/drawing/2014/chart" uri="{C3380CC4-5D6E-409C-BE32-E72D297353CC}">
              <c16:uniqueId val="{00000008-2210-4519-86F3-180E516A538E}"/>
            </c:ext>
          </c:extLst>
        </c:ser>
        <c:dLbls>
          <c:showLegendKey val="0"/>
          <c:showVal val="0"/>
          <c:showCatName val="0"/>
          <c:showSerName val="0"/>
          <c:showPercent val="0"/>
          <c:showBubbleSize val="0"/>
        </c:dLbls>
        <c:smooth val="0"/>
        <c:axId val="596516864"/>
        <c:axId val="596521784"/>
      </c:lineChart>
      <c:catAx>
        <c:axId val="596516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96521784"/>
        <c:crosses val="autoZero"/>
        <c:auto val="1"/>
        <c:lblAlgn val="ctr"/>
        <c:lblOffset val="100"/>
        <c:noMultiLvlLbl val="0"/>
      </c:catAx>
      <c:valAx>
        <c:axId val="59652178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96516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sv-SE"/>
              <a:t>Andel med övervikt/fetma 30-69 år - 2004-2017 - Totalt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'Dia_bmi (30-69)'!$A$36</c:f>
              <c:strCache>
                <c:ptCount val="1"/>
                <c:pt idx="0">
                  <c:v>Askersunds kommun</c:v>
                </c:pt>
              </c:strCache>
            </c:strRef>
          </c:tx>
          <c:spPr>
            <a:ln w="28575" cap="rnd">
              <a:solidFill>
                <a:schemeClr val="accent1"/>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(30-69)'!$B$36:$E$36</c:f>
              <c:numCache>
                <c:formatCode>0</c:formatCode>
                <c:ptCount val="4"/>
                <c:pt idx="0">
                  <c:v>59.189301471204644</c:v>
                </c:pt>
                <c:pt idx="1">
                  <c:v>60.947621656971762</c:v>
                </c:pt>
                <c:pt idx="2">
                  <c:v>61.54470750064408</c:v>
                </c:pt>
                <c:pt idx="3">
                  <c:v>61.430158997400099</c:v>
                </c:pt>
              </c:numCache>
            </c:numRef>
          </c:val>
          <c:smooth val="0"/>
          <c:extLst>
            <c:ext xmlns:c16="http://schemas.microsoft.com/office/drawing/2014/chart" uri="{C3380CC4-5D6E-409C-BE32-E72D297353CC}">
              <c16:uniqueId val="{00000000-E1CE-41E2-88B9-4C9DB5E1E816}"/>
            </c:ext>
          </c:extLst>
        </c:ser>
        <c:ser>
          <c:idx val="1"/>
          <c:order val="1"/>
          <c:tx>
            <c:strRef>
              <c:f>'Dia_bmi (30-69)'!$A$37</c:f>
              <c:strCache>
                <c:ptCount val="1"/>
                <c:pt idx="0">
                  <c:v>Hallsberg kommun</c:v>
                </c:pt>
              </c:strCache>
            </c:strRef>
          </c:tx>
          <c:spPr>
            <a:ln w="28575" cap="rnd">
              <a:solidFill>
                <a:schemeClr val="accent2"/>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(30-69)'!$B$37:$E$37</c:f>
              <c:numCache>
                <c:formatCode>0</c:formatCode>
                <c:ptCount val="4"/>
                <c:pt idx="0">
                  <c:v>61.726493335044985</c:v>
                </c:pt>
                <c:pt idx="1">
                  <c:v>64.402106413779975</c:v>
                </c:pt>
                <c:pt idx="2">
                  <c:v>68.632502439504776</c:v>
                </c:pt>
                <c:pt idx="3">
                  <c:v>65.994280680638866</c:v>
                </c:pt>
              </c:numCache>
            </c:numRef>
          </c:val>
          <c:smooth val="0"/>
          <c:extLst>
            <c:ext xmlns:c16="http://schemas.microsoft.com/office/drawing/2014/chart" uri="{C3380CC4-5D6E-409C-BE32-E72D297353CC}">
              <c16:uniqueId val="{00000001-E1CE-41E2-88B9-4C9DB5E1E816}"/>
            </c:ext>
          </c:extLst>
        </c:ser>
        <c:ser>
          <c:idx val="2"/>
          <c:order val="2"/>
          <c:tx>
            <c:strRef>
              <c:f>'Dia_bmi (30-69)'!$A$38</c:f>
              <c:strCache>
                <c:ptCount val="1"/>
                <c:pt idx="0">
                  <c:v>Kumla kommun</c:v>
                </c:pt>
              </c:strCache>
            </c:strRef>
          </c:tx>
          <c:spPr>
            <a:ln w="28575" cap="rnd">
              <a:solidFill>
                <a:schemeClr val="accent3"/>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(30-69)'!$B$38:$E$38</c:f>
              <c:numCache>
                <c:formatCode>0</c:formatCode>
                <c:ptCount val="4"/>
                <c:pt idx="0">
                  <c:v>57.579320096836561</c:v>
                </c:pt>
                <c:pt idx="1">
                  <c:v>56.325611589841841</c:v>
                </c:pt>
                <c:pt idx="2">
                  <c:v>62.240623456512104</c:v>
                </c:pt>
                <c:pt idx="3">
                  <c:v>59.62371636742931</c:v>
                </c:pt>
              </c:numCache>
            </c:numRef>
          </c:val>
          <c:smooth val="0"/>
          <c:extLst>
            <c:ext xmlns:c16="http://schemas.microsoft.com/office/drawing/2014/chart" uri="{C3380CC4-5D6E-409C-BE32-E72D297353CC}">
              <c16:uniqueId val="{00000005-E1CE-41E2-88B9-4C9DB5E1E816}"/>
            </c:ext>
          </c:extLst>
        </c:ser>
        <c:ser>
          <c:idx val="3"/>
          <c:order val="3"/>
          <c:tx>
            <c:strRef>
              <c:f>'Dia_bmi (30-69)'!$A$39</c:f>
              <c:strCache>
                <c:ptCount val="1"/>
                <c:pt idx="0">
                  <c:v>Laxå kommun</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'Dia_bmi (30-69)'!$B$35:$E$35</c:f>
              <c:numCache>
                <c:formatCode>General</c:formatCode>
                <c:ptCount val="4"/>
                <c:pt idx="0">
                  <c:v>2004</c:v>
                </c:pt>
                <c:pt idx="1">
                  <c:v>2008</c:v>
                </c:pt>
                <c:pt idx="2">
                  <c:v>2012</c:v>
                </c:pt>
                <c:pt idx="3">
                  <c:v>2017</c:v>
                </c:pt>
              </c:numCache>
            </c:numRef>
          </c:cat>
          <c:val>
            <c:numRef>
              <c:f>'Dia_bmi (30-69)'!$B$39:$E$39</c:f>
              <c:numCache>
                <c:formatCode>0</c:formatCode>
                <c:ptCount val="4"/>
                <c:pt idx="0">
                  <c:v>59.855027161503962</c:v>
                </c:pt>
                <c:pt idx="1">
                  <c:v>63.966904984936178</c:v>
                </c:pt>
                <c:pt idx="2">
                  <c:v>63.486608028719125</c:v>
                </c:pt>
                <c:pt idx="3">
                  <c:v>69.856630410526762</c:v>
                </c:pt>
              </c:numCache>
            </c:numRef>
          </c:val>
          <c:smooth val="0"/>
          <c:extLst>
            <c:ext xmlns:c16="http://schemas.microsoft.com/office/drawing/2014/chart" uri="{C3380CC4-5D6E-409C-BE32-E72D297353CC}">
              <c16:uniqueId val="{00000006-E1CE-41E2-88B9-4C9DB5E1E816}"/>
            </c:ext>
          </c:extLst>
        </c:ser>
        <c:ser>
          <c:idx val="4"/>
          <c:order val="4"/>
          <c:tx>
            <c:strRef>
              <c:f>'Dia_bmi (30-69)'!$A$40</c:f>
              <c:strCache>
                <c:ptCount val="1"/>
                <c:pt idx="0">
                  <c:v>Lekebergs kommun</c:v>
                </c:pt>
              </c:strCache>
            </c:strRef>
          </c:tx>
          <c:spPr>
            <a:ln w="28575" cap="rnd">
              <a:solidFill>
                <a:schemeClr val="accent5"/>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(30-69)'!$B$40:$E$40</c:f>
              <c:numCache>
                <c:formatCode>0</c:formatCode>
                <c:ptCount val="4"/>
                <c:pt idx="0">
                  <c:v>57.720022672246529</c:v>
                </c:pt>
                <c:pt idx="1">
                  <c:v>62.728175199561719</c:v>
                </c:pt>
                <c:pt idx="2">
                  <c:v>57.741039671454352</c:v>
                </c:pt>
                <c:pt idx="3">
                  <c:v>62.134901034750868</c:v>
                </c:pt>
              </c:numCache>
            </c:numRef>
          </c:val>
          <c:smooth val="0"/>
          <c:extLst>
            <c:ext xmlns:c16="http://schemas.microsoft.com/office/drawing/2014/chart" uri="{C3380CC4-5D6E-409C-BE32-E72D297353CC}">
              <c16:uniqueId val="{00000007-E1CE-41E2-88B9-4C9DB5E1E816}"/>
            </c:ext>
          </c:extLst>
        </c:ser>
        <c:dLbls>
          <c:showLegendKey val="0"/>
          <c:showVal val="0"/>
          <c:showCatName val="0"/>
          <c:showSerName val="0"/>
          <c:showPercent val="0"/>
          <c:showBubbleSize val="0"/>
        </c:dLbls>
        <c:smooth val="0"/>
        <c:axId val="596516864"/>
        <c:axId val="596521784"/>
      </c:lineChart>
      <c:catAx>
        <c:axId val="59651686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96521784"/>
        <c:crosses val="autoZero"/>
        <c:auto val="1"/>
        <c:lblAlgn val="ctr"/>
        <c:lblOffset val="100"/>
        <c:noMultiLvlLbl val="0"/>
      </c:catAx>
      <c:valAx>
        <c:axId val="596521784"/>
        <c:scaling>
          <c:orientation val="minMax"/>
          <c:max val="75"/>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96516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Laxå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vuxna'!$AA$28</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vuxna'!$Z$29:$Z$30</c:f>
              <c:strCache>
                <c:ptCount val="2"/>
                <c:pt idx="0">
                  <c:v>30-49 år</c:v>
                </c:pt>
                <c:pt idx="1">
                  <c:v>50-69 år</c:v>
                </c:pt>
              </c:strCache>
            </c:strRef>
          </c:cat>
          <c:val>
            <c:numRef>
              <c:f>'Dia fys vuxna'!$AA$29:$AA$30</c:f>
              <c:numCache>
                <c:formatCode>General</c:formatCode>
                <c:ptCount val="2"/>
                <c:pt idx="0">
                  <c:v>54</c:v>
                </c:pt>
                <c:pt idx="1">
                  <c:v>57</c:v>
                </c:pt>
              </c:numCache>
            </c:numRef>
          </c:val>
          <c:extLst>
            <c:ext xmlns:c16="http://schemas.microsoft.com/office/drawing/2014/chart" uri="{C3380CC4-5D6E-409C-BE32-E72D297353CC}">
              <c16:uniqueId val="{00000000-515D-4D33-B135-ECF4E7CF4A85}"/>
            </c:ext>
          </c:extLst>
        </c:ser>
        <c:ser>
          <c:idx val="1"/>
          <c:order val="1"/>
          <c:tx>
            <c:strRef>
              <c:f>'Dia fys vuxna'!$AB$28</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vuxna'!$Z$29:$Z$30</c:f>
              <c:strCache>
                <c:ptCount val="2"/>
                <c:pt idx="0">
                  <c:v>30-49 år</c:v>
                </c:pt>
                <c:pt idx="1">
                  <c:v>50-69 år</c:v>
                </c:pt>
              </c:strCache>
            </c:strRef>
          </c:cat>
          <c:val>
            <c:numRef>
              <c:f>'Dia fys vuxna'!$AB$29:$AB$30</c:f>
              <c:numCache>
                <c:formatCode>General</c:formatCode>
                <c:ptCount val="2"/>
                <c:pt idx="0">
                  <c:v>59</c:v>
                </c:pt>
                <c:pt idx="1">
                  <c:v>59</c:v>
                </c:pt>
              </c:numCache>
            </c:numRef>
          </c:val>
          <c:extLst>
            <c:ext xmlns:c16="http://schemas.microsoft.com/office/drawing/2014/chart" uri="{C3380CC4-5D6E-409C-BE32-E72D297353CC}">
              <c16:uniqueId val="{00000001-515D-4D33-B135-ECF4E7CF4A85}"/>
            </c:ext>
          </c:extLst>
        </c:ser>
        <c:dLbls>
          <c:dLblPos val="outEnd"/>
          <c:showLegendKey val="0"/>
          <c:showVal val="1"/>
          <c:showCatName val="0"/>
          <c:showSerName val="0"/>
          <c:showPercent val="0"/>
          <c:showBubbleSize val="0"/>
        </c:dLbls>
        <c:gapWidth val="219"/>
        <c:overlap val="-27"/>
        <c:axId val="744627640"/>
        <c:axId val="744622392"/>
      </c:barChart>
      <c:catAx>
        <c:axId val="744627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2392"/>
        <c:crosses val="autoZero"/>
        <c:auto val="1"/>
        <c:lblAlgn val="ctr"/>
        <c:lblOffset val="100"/>
        <c:noMultiLvlLbl val="0"/>
      </c:catAx>
      <c:valAx>
        <c:axId val="7446223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a:effectLst/>
              </a:rPr>
              <a:t>Andel i Laxå kommun som sitter 10 timmar eller mer ett normalt dygn (2017) </a:t>
            </a:r>
            <a:endParaRPr lang="sv-SE"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vux'!$AB$55</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vux'!$AA$56:$AA$57</c:f>
              <c:strCache>
                <c:ptCount val="2"/>
                <c:pt idx="0">
                  <c:v>30-49 år</c:v>
                </c:pt>
                <c:pt idx="1">
                  <c:v>50-69 år</c:v>
                </c:pt>
              </c:strCache>
            </c:strRef>
          </c:cat>
          <c:val>
            <c:numRef>
              <c:f>'Dia still vux'!$AB$56:$AB$57</c:f>
              <c:numCache>
                <c:formatCode>General</c:formatCode>
                <c:ptCount val="2"/>
                <c:pt idx="0">
                  <c:v>18</c:v>
                </c:pt>
                <c:pt idx="1">
                  <c:v>5</c:v>
                </c:pt>
              </c:numCache>
            </c:numRef>
          </c:val>
          <c:extLst>
            <c:ext xmlns:c16="http://schemas.microsoft.com/office/drawing/2014/chart" uri="{C3380CC4-5D6E-409C-BE32-E72D297353CC}">
              <c16:uniqueId val="{00000000-5CEF-4542-A518-B0FB586D28EB}"/>
            </c:ext>
          </c:extLst>
        </c:ser>
        <c:ser>
          <c:idx val="1"/>
          <c:order val="1"/>
          <c:tx>
            <c:strRef>
              <c:f>'Dia still vux'!$AC$55</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vux'!$AA$56:$AA$57</c:f>
              <c:strCache>
                <c:ptCount val="2"/>
                <c:pt idx="0">
                  <c:v>30-49 år</c:v>
                </c:pt>
                <c:pt idx="1">
                  <c:v>50-69 år</c:v>
                </c:pt>
              </c:strCache>
            </c:strRef>
          </c:cat>
          <c:val>
            <c:numRef>
              <c:f>'Dia still vux'!$AC$56:$AC$57</c:f>
              <c:numCache>
                <c:formatCode>General</c:formatCode>
                <c:ptCount val="2"/>
                <c:pt idx="0">
                  <c:v>9</c:v>
                </c:pt>
                <c:pt idx="1">
                  <c:v>6</c:v>
                </c:pt>
              </c:numCache>
            </c:numRef>
          </c:val>
          <c:extLst>
            <c:ext xmlns:c16="http://schemas.microsoft.com/office/drawing/2014/chart" uri="{C3380CC4-5D6E-409C-BE32-E72D297353CC}">
              <c16:uniqueId val="{00000001-5CEF-4542-A518-B0FB586D28EB}"/>
            </c:ext>
          </c:extLst>
        </c:ser>
        <c:dLbls>
          <c:dLblPos val="outEnd"/>
          <c:showLegendKey val="0"/>
          <c:showVal val="1"/>
          <c:showCatName val="0"/>
          <c:showSerName val="0"/>
          <c:showPercent val="0"/>
          <c:showBubbleSize val="0"/>
        </c:dLbls>
        <c:gapWidth val="219"/>
        <c:overlap val="-27"/>
        <c:axId val="636796576"/>
        <c:axId val="636800184"/>
      </c:barChart>
      <c:catAx>
        <c:axId val="6367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6800184"/>
        <c:crosses val="autoZero"/>
        <c:auto val="1"/>
        <c:lblAlgn val="ctr"/>
        <c:lblOffset val="100"/>
        <c:noMultiLvlLbl val="0"/>
      </c:catAx>
      <c:valAx>
        <c:axId val="63680018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679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eller mycket god hälsa 70-84 år - Totalt</a:t>
            </a:r>
            <a:r>
              <a:rPr lang="sv-SE" baseline="0"/>
              <a:t> (södra länsdelen)</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(70-84)'!$A$35</c:f>
              <c:strCache>
                <c:ptCount val="1"/>
                <c:pt idx="0">
                  <c:v>Askersunds kommun</c:v>
                </c:pt>
              </c:strCache>
            </c:strRef>
          </c:tx>
          <c:spPr>
            <a:ln w="28575" cap="rnd">
              <a:solidFill>
                <a:schemeClr val="accent1"/>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(70-84)'!$B$35:$E$35</c:f>
              <c:numCache>
                <c:formatCode>0</c:formatCode>
                <c:ptCount val="4"/>
                <c:pt idx="0">
                  <c:v>49.603532572224246</c:v>
                </c:pt>
                <c:pt idx="1">
                  <c:v>44.594623379595042</c:v>
                </c:pt>
                <c:pt idx="2">
                  <c:v>43.999820164043193</c:v>
                </c:pt>
                <c:pt idx="3">
                  <c:v>60.636805611209567</c:v>
                </c:pt>
              </c:numCache>
            </c:numRef>
          </c:val>
          <c:smooth val="0"/>
          <c:extLst>
            <c:ext xmlns:c16="http://schemas.microsoft.com/office/drawing/2014/chart" uri="{C3380CC4-5D6E-409C-BE32-E72D297353CC}">
              <c16:uniqueId val="{00000000-0DC7-4F3D-9144-4F66EA636D19}"/>
            </c:ext>
          </c:extLst>
        </c:ser>
        <c:ser>
          <c:idx val="1"/>
          <c:order val="1"/>
          <c:tx>
            <c:strRef>
              <c:f>'Dia_allmän hälsa (70-84)'!$A$36</c:f>
              <c:strCache>
                <c:ptCount val="1"/>
                <c:pt idx="0">
                  <c:v>Hallsberg kommun</c:v>
                </c:pt>
              </c:strCache>
            </c:strRef>
          </c:tx>
          <c:spPr>
            <a:ln w="28575" cap="rnd">
              <a:solidFill>
                <a:schemeClr val="accent2"/>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(70-84)'!$B$36:$E$36</c:f>
              <c:numCache>
                <c:formatCode>0</c:formatCode>
                <c:ptCount val="4"/>
                <c:pt idx="0">
                  <c:v>54.274319760036363</c:v>
                </c:pt>
                <c:pt idx="1">
                  <c:v>45.631095124371676</c:v>
                </c:pt>
                <c:pt idx="2">
                  <c:v>54.013503971320411</c:v>
                </c:pt>
                <c:pt idx="3">
                  <c:v>58.807024885171543</c:v>
                </c:pt>
              </c:numCache>
            </c:numRef>
          </c:val>
          <c:smooth val="0"/>
          <c:extLst>
            <c:ext xmlns:c16="http://schemas.microsoft.com/office/drawing/2014/chart" uri="{C3380CC4-5D6E-409C-BE32-E72D297353CC}">
              <c16:uniqueId val="{00000001-0DC7-4F3D-9144-4F66EA636D19}"/>
            </c:ext>
          </c:extLst>
        </c:ser>
        <c:ser>
          <c:idx val="2"/>
          <c:order val="2"/>
          <c:tx>
            <c:strRef>
              <c:f>'Dia_allmän hälsa (70-84)'!$A$37</c:f>
              <c:strCache>
                <c:ptCount val="1"/>
                <c:pt idx="0">
                  <c:v>Kumla kommun</c:v>
                </c:pt>
              </c:strCache>
            </c:strRef>
          </c:tx>
          <c:spPr>
            <a:ln w="28575" cap="rnd">
              <a:solidFill>
                <a:schemeClr val="accent3"/>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(70-84)'!$B$37:$E$37</c:f>
              <c:numCache>
                <c:formatCode>0</c:formatCode>
                <c:ptCount val="4"/>
                <c:pt idx="0">
                  <c:v>49.436561348303329</c:v>
                </c:pt>
                <c:pt idx="1">
                  <c:v>48.860603763973302</c:v>
                </c:pt>
                <c:pt idx="2">
                  <c:v>50.27197046254561</c:v>
                </c:pt>
                <c:pt idx="3">
                  <c:v>61.477519429677997</c:v>
                </c:pt>
              </c:numCache>
            </c:numRef>
          </c:val>
          <c:smooth val="0"/>
          <c:extLst>
            <c:ext xmlns:c16="http://schemas.microsoft.com/office/drawing/2014/chart" uri="{C3380CC4-5D6E-409C-BE32-E72D297353CC}">
              <c16:uniqueId val="{00000002-0DC7-4F3D-9144-4F66EA636D19}"/>
            </c:ext>
          </c:extLst>
        </c:ser>
        <c:ser>
          <c:idx val="3"/>
          <c:order val="3"/>
          <c:tx>
            <c:strRef>
              <c:f>'Dia_allmän hälsa (70-84)'!$A$38</c:f>
              <c:strCache>
                <c:ptCount val="1"/>
                <c:pt idx="0">
                  <c:v>Laxå kommun</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(70-84)'!$B$34:$E$34</c:f>
              <c:numCache>
                <c:formatCode>General</c:formatCode>
                <c:ptCount val="4"/>
                <c:pt idx="0">
                  <c:v>2004</c:v>
                </c:pt>
                <c:pt idx="1">
                  <c:v>2008</c:v>
                </c:pt>
                <c:pt idx="2">
                  <c:v>2012</c:v>
                </c:pt>
                <c:pt idx="3">
                  <c:v>2017</c:v>
                </c:pt>
              </c:numCache>
            </c:numRef>
          </c:cat>
          <c:val>
            <c:numRef>
              <c:f>'Dia_allmän hälsa (70-84)'!$B$38:$E$38</c:f>
              <c:numCache>
                <c:formatCode>0</c:formatCode>
                <c:ptCount val="4"/>
                <c:pt idx="0">
                  <c:v>46.733167622498364</c:v>
                </c:pt>
                <c:pt idx="1">
                  <c:v>49.080400672490875</c:v>
                </c:pt>
                <c:pt idx="2">
                  <c:v>48.629597067893265</c:v>
                </c:pt>
                <c:pt idx="3">
                  <c:v>49.735728116989932</c:v>
                </c:pt>
              </c:numCache>
            </c:numRef>
          </c:val>
          <c:smooth val="0"/>
          <c:extLst>
            <c:ext xmlns:c16="http://schemas.microsoft.com/office/drawing/2014/chart" uri="{C3380CC4-5D6E-409C-BE32-E72D297353CC}">
              <c16:uniqueId val="{00000003-0DC7-4F3D-9144-4F66EA636D19}"/>
            </c:ext>
          </c:extLst>
        </c:ser>
        <c:ser>
          <c:idx val="4"/>
          <c:order val="4"/>
          <c:tx>
            <c:strRef>
              <c:f>'Dia_allmän hälsa (70-84)'!$A$39</c:f>
              <c:strCache>
                <c:ptCount val="1"/>
                <c:pt idx="0">
                  <c:v>Lekebergs kommun</c:v>
                </c:pt>
              </c:strCache>
            </c:strRef>
          </c:tx>
          <c:spPr>
            <a:ln w="28575" cap="rnd">
              <a:solidFill>
                <a:schemeClr val="accent5"/>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(70-84)'!$B$39:$E$39</c:f>
              <c:numCache>
                <c:formatCode>0</c:formatCode>
                <c:ptCount val="4"/>
                <c:pt idx="0">
                  <c:v>49.376131741584935</c:v>
                </c:pt>
                <c:pt idx="1">
                  <c:v>53.862747901146776</c:v>
                </c:pt>
                <c:pt idx="2">
                  <c:v>46.91768856369486</c:v>
                </c:pt>
                <c:pt idx="3">
                  <c:v>54.412617222479135</c:v>
                </c:pt>
              </c:numCache>
            </c:numRef>
          </c:val>
          <c:smooth val="0"/>
          <c:extLst>
            <c:ext xmlns:c16="http://schemas.microsoft.com/office/drawing/2014/chart" uri="{C3380CC4-5D6E-409C-BE32-E72D297353CC}">
              <c16:uniqueId val="{00000004-0DC7-4F3D-9144-4F66EA636D19}"/>
            </c:ext>
          </c:extLst>
        </c:ser>
        <c:ser>
          <c:idx val="5"/>
          <c:order val="5"/>
          <c:tx>
            <c:strRef>
              <c:f>'Dia_allmän hälsa (70-84)'!$A$40</c:f>
              <c:strCache>
                <c:ptCount val="1"/>
                <c:pt idx="0">
                  <c:v>Länet totalt</c:v>
                </c:pt>
              </c:strCache>
            </c:strRef>
          </c:tx>
          <c:spPr>
            <a:ln w="28575" cap="rnd">
              <a:solidFill>
                <a:schemeClr val="accent6"/>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(70-84)'!$B$40:$E$40</c:f>
              <c:numCache>
                <c:formatCode>0</c:formatCode>
                <c:ptCount val="4"/>
                <c:pt idx="0">
                  <c:v>54</c:v>
                </c:pt>
                <c:pt idx="1">
                  <c:v>53</c:v>
                </c:pt>
                <c:pt idx="2">
                  <c:v>53</c:v>
                </c:pt>
                <c:pt idx="3">
                  <c:v>57</c:v>
                </c:pt>
              </c:numCache>
            </c:numRef>
          </c:val>
          <c:smooth val="0"/>
          <c:extLst>
            <c:ext xmlns:c16="http://schemas.microsoft.com/office/drawing/2014/chart" uri="{C3380CC4-5D6E-409C-BE32-E72D297353CC}">
              <c16:uniqueId val="{00000005-0DC7-4F3D-9144-4F66EA636D19}"/>
            </c:ext>
          </c:extLst>
        </c:ser>
        <c:dLbls>
          <c:showLegendKey val="0"/>
          <c:showVal val="0"/>
          <c:showCatName val="0"/>
          <c:showSerName val="0"/>
          <c:showPercent val="0"/>
          <c:showBubbleSize val="0"/>
        </c:dLbls>
        <c:smooth val="0"/>
        <c:axId val="631710080"/>
        <c:axId val="631711064"/>
      </c:lineChart>
      <c:catAx>
        <c:axId val="63171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1711064"/>
        <c:crosses val="autoZero"/>
        <c:auto val="1"/>
        <c:lblAlgn val="ctr"/>
        <c:lblOffset val="100"/>
        <c:noMultiLvlLbl val="0"/>
      </c:catAx>
      <c:valAx>
        <c:axId val="631711064"/>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171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Laxå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äldre'!$AA$28</c:f>
              <c:strCache>
                <c:ptCount val="1"/>
                <c:pt idx="0">
                  <c:v>Kvinnor</c:v>
                </c:pt>
              </c:strCache>
            </c:strRef>
          </c:tx>
          <c:spPr>
            <a:solidFill>
              <a:srgbClr val="FDD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äldre'!$Z$29:$Z$30</c:f>
              <c:strCache>
                <c:ptCount val="2"/>
                <c:pt idx="0">
                  <c:v>70-84 år</c:v>
                </c:pt>
                <c:pt idx="1">
                  <c:v>85+ år</c:v>
                </c:pt>
              </c:strCache>
            </c:strRef>
          </c:cat>
          <c:val>
            <c:numRef>
              <c:f>'Dia fys äldre'!$AA$29:$AA$30</c:f>
              <c:numCache>
                <c:formatCode>General</c:formatCode>
                <c:ptCount val="2"/>
                <c:pt idx="0">
                  <c:v>41</c:v>
                </c:pt>
                <c:pt idx="1">
                  <c:v>10</c:v>
                </c:pt>
              </c:numCache>
            </c:numRef>
          </c:val>
          <c:extLst>
            <c:ext xmlns:c16="http://schemas.microsoft.com/office/drawing/2014/chart" uri="{C3380CC4-5D6E-409C-BE32-E72D297353CC}">
              <c16:uniqueId val="{00000000-6763-4E51-BC07-11E876D22AF6}"/>
            </c:ext>
          </c:extLst>
        </c:ser>
        <c:ser>
          <c:idx val="1"/>
          <c:order val="1"/>
          <c:tx>
            <c:strRef>
              <c:f>'Dia fys äldre'!$AB$28</c:f>
              <c:strCache>
                <c:ptCount val="1"/>
                <c:pt idx="0">
                  <c:v>Män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äldre'!$Z$29:$Z$30</c:f>
              <c:strCache>
                <c:ptCount val="2"/>
                <c:pt idx="0">
                  <c:v>70-84 år</c:v>
                </c:pt>
                <c:pt idx="1">
                  <c:v>85+ år</c:v>
                </c:pt>
              </c:strCache>
            </c:strRef>
          </c:cat>
          <c:val>
            <c:numRef>
              <c:f>'Dia fys äldre'!$AB$29:$AB$30</c:f>
              <c:numCache>
                <c:formatCode>General</c:formatCode>
                <c:ptCount val="2"/>
                <c:pt idx="0">
                  <c:v>56</c:v>
                </c:pt>
                <c:pt idx="1">
                  <c:v>15</c:v>
                </c:pt>
              </c:numCache>
            </c:numRef>
          </c:val>
          <c:extLst>
            <c:ext xmlns:c16="http://schemas.microsoft.com/office/drawing/2014/chart" uri="{C3380CC4-5D6E-409C-BE32-E72D297353CC}">
              <c16:uniqueId val="{00000001-6763-4E51-BC07-11E876D22AF6}"/>
            </c:ext>
          </c:extLst>
        </c:ser>
        <c:dLbls>
          <c:dLblPos val="outEnd"/>
          <c:showLegendKey val="0"/>
          <c:showVal val="1"/>
          <c:showCatName val="0"/>
          <c:showSerName val="0"/>
          <c:showPercent val="0"/>
          <c:showBubbleSize val="0"/>
        </c:dLbls>
        <c:gapWidth val="219"/>
        <c:overlap val="-27"/>
        <c:axId val="744627640"/>
        <c:axId val="744622392"/>
      </c:barChart>
      <c:catAx>
        <c:axId val="744627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2392"/>
        <c:crosses val="autoZero"/>
        <c:auto val="1"/>
        <c:lblAlgn val="ctr"/>
        <c:lblOffset val="100"/>
        <c:noMultiLvlLbl val="0"/>
      </c:catAx>
      <c:valAx>
        <c:axId val="7446223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a:effectLst/>
              </a:rPr>
              <a:t>Andel i Laxå kommun som sitter 10 timmar eller mer ett normalt dygn (2017) </a:t>
            </a:r>
            <a:endParaRPr lang="sv-S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äldre'!$AB$55</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äldre'!$AA$56:$AA$57</c:f>
              <c:strCache>
                <c:ptCount val="2"/>
                <c:pt idx="0">
                  <c:v>70-84 år</c:v>
                </c:pt>
                <c:pt idx="1">
                  <c:v>85+ år</c:v>
                </c:pt>
              </c:strCache>
            </c:strRef>
          </c:cat>
          <c:val>
            <c:numRef>
              <c:f>'Dia still äldre'!$AB$56:$AB$57</c:f>
              <c:numCache>
                <c:formatCode>General</c:formatCode>
                <c:ptCount val="2"/>
                <c:pt idx="0">
                  <c:v>4</c:v>
                </c:pt>
                <c:pt idx="1">
                  <c:v>19</c:v>
                </c:pt>
              </c:numCache>
            </c:numRef>
          </c:val>
          <c:extLst>
            <c:ext xmlns:c16="http://schemas.microsoft.com/office/drawing/2014/chart" uri="{C3380CC4-5D6E-409C-BE32-E72D297353CC}">
              <c16:uniqueId val="{00000000-8E0D-4A7B-BB9F-BF2E0F315676}"/>
            </c:ext>
          </c:extLst>
        </c:ser>
        <c:ser>
          <c:idx val="1"/>
          <c:order val="1"/>
          <c:tx>
            <c:strRef>
              <c:f>'Dia still äldre'!$AC$55</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äldre'!$AA$56:$AA$57</c:f>
              <c:strCache>
                <c:ptCount val="2"/>
                <c:pt idx="0">
                  <c:v>70-84 år</c:v>
                </c:pt>
                <c:pt idx="1">
                  <c:v>85+ år</c:v>
                </c:pt>
              </c:strCache>
            </c:strRef>
          </c:cat>
          <c:val>
            <c:numRef>
              <c:f>'Dia still äldre'!$AC$56:$AC$57</c:f>
              <c:numCache>
                <c:formatCode>General</c:formatCode>
                <c:ptCount val="2"/>
                <c:pt idx="0">
                  <c:v>7</c:v>
                </c:pt>
                <c:pt idx="1">
                  <c:v>24</c:v>
                </c:pt>
              </c:numCache>
            </c:numRef>
          </c:val>
          <c:extLst>
            <c:ext xmlns:c16="http://schemas.microsoft.com/office/drawing/2014/chart" uri="{C3380CC4-5D6E-409C-BE32-E72D297353CC}">
              <c16:uniqueId val="{00000001-8E0D-4A7B-BB9F-BF2E0F315676}"/>
            </c:ext>
          </c:extLst>
        </c:ser>
        <c:dLbls>
          <c:dLblPos val="outEnd"/>
          <c:showLegendKey val="0"/>
          <c:showVal val="1"/>
          <c:showCatName val="0"/>
          <c:showSerName val="0"/>
          <c:showPercent val="0"/>
          <c:showBubbleSize val="0"/>
        </c:dLbls>
        <c:gapWidth val="219"/>
        <c:overlap val="-27"/>
        <c:axId val="617061680"/>
        <c:axId val="577563376"/>
      </c:barChart>
      <c:catAx>
        <c:axId val="617061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7563376"/>
        <c:crosses val="autoZero"/>
        <c:auto val="1"/>
        <c:lblAlgn val="ctr"/>
        <c:lblOffset val="100"/>
        <c:noMultiLvlLbl val="0"/>
      </c:catAx>
      <c:valAx>
        <c:axId val="57756337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1706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'5 största ung. föreningar'!$P$3</c:f>
              <c:strCache>
                <c:ptCount val="1"/>
                <c:pt idx="0">
                  <c:v>Deltagartillfällen pojkar</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ung. föreningar'!$O$4:$O$8</c:f>
              <c:strCache>
                <c:ptCount val="5"/>
                <c:pt idx="0">
                  <c:v>Laxå Idrottsförening</c:v>
                </c:pt>
                <c:pt idx="1">
                  <c:v>Finnerödja Idrottsförening</c:v>
                </c:pt>
                <c:pt idx="2">
                  <c:v>Laxå Ridklubb</c:v>
                </c:pt>
                <c:pt idx="3">
                  <c:v>Gymnastik o FK Ramund</c:v>
                </c:pt>
                <c:pt idx="4">
                  <c:v>Laxå Skytteförening</c:v>
                </c:pt>
              </c:strCache>
            </c:strRef>
          </c:cat>
          <c:val>
            <c:numRef>
              <c:f>'5 största ung. föreningar'!$P$4:$P$8</c:f>
              <c:numCache>
                <c:formatCode>General</c:formatCode>
                <c:ptCount val="5"/>
                <c:pt idx="0">
                  <c:v>3868</c:v>
                </c:pt>
                <c:pt idx="1">
                  <c:v>1097</c:v>
                </c:pt>
                <c:pt idx="2">
                  <c:v>63</c:v>
                </c:pt>
                <c:pt idx="3">
                  <c:v>114</c:v>
                </c:pt>
                <c:pt idx="4">
                  <c:v>57</c:v>
                </c:pt>
              </c:numCache>
            </c:numRef>
          </c:val>
          <c:extLst>
            <c:ext xmlns:c16="http://schemas.microsoft.com/office/drawing/2014/chart" uri="{C3380CC4-5D6E-409C-BE32-E72D297353CC}">
              <c16:uniqueId val="{00000000-6A11-43F8-8049-855F5696FA4A}"/>
            </c:ext>
          </c:extLst>
        </c:ser>
        <c:ser>
          <c:idx val="2"/>
          <c:order val="2"/>
          <c:tx>
            <c:strRef>
              <c:f>'5 största ung. föreningar'!$R$3</c:f>
              <c:strCache>
                <c:ptCount val="1"/>
                <c:pt idx="0">
                  <c:v>Deltagartillfällen flickor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ung. föreningar'!$O$4:$O$8</c:f>
              <c:strCache>
                <c:ptCount val="5"/>
                <c:pt idx="0">
                  <c:v>Laxå Idrottsförening</c:v>
                </c:pt>
                <c:pt idx="1">
                  <c:v>Finnerödja Idrottsförening</c:v>
                </c:pt>
                <c:pt idx="2">
                  <c:v>Laxå Ridklubb</c:v>
                </c:pt>
                <c:pt idx="3">
                  <c:v>Gymnastik o FK Ramund</c:v>
                </c:pt>
                <c:pt idx="4">
                  <c:v>Laxå Skytteförening</c:v>
                </c:pt>
              </c:strCache>
            </c:strRef>
          </c:cat>
          <c:val>
            <c:numRef>
              <c:f>'5 största ung. föreningar'!$R$4:$R$8</c:f>
              <c:numCache>
                <c:formatCode>General</c:formatCode>
                <c:ptCount val="5"/>
                <c:pt idx="0">
                  <c:v>124</c:v>
                </c:pt>
                <c:pt idx="1">
                  <c:v>491</c:v>
                </c:pt>
                <c:pt idx="2">
                  <c:v>693</c:v>
                </c:pt>
                <c:pt idx="3">
                  <c:v>254</c:v>
                </c:pt>
                <c:pt idx="4">
                  <c:v>4</c:v>
                </c:pt>
              </c:numCache>
            </c:numRef>
          </c:val>
          <c:extLst>
            <c:ext xmlns:c16="http://schemas.microsoft.com/office/drawing/2014/chart" uri="{C3380CC4-5D6E-409C-BE32-E72D297353CC}">
              <c16:uniqueId val="{00000001-6A11-43F8-8049-855F5696FA4A}"/>
            </c:ext>
          </c:extLst>
        </c:ser>
        <c:dLbls>
          <c:dLblPos val="ctr"/>
          <c:showLegendKey val="0"/>
          <c:showVal val="1"/>
          <c:showCatName val="0"/>
          <c:showSerName val="0"/>
          <c:showPercent val="0"/>
          <c:showBubbleSize val="0"/>
        </c:dLbls>
        <c:gapWidth val="150"/>
        <c:overlap val="100"/>
        <c:axId val="228517384"/>
        <c:axId val="228517776"/>
        <c:extLst>
          <c:ext xmlns:c15="http://schemas.microsoft.com/office/drawing/2012/chart" uri="{02D57815-91ED-43cb-92C2-25804820EDAC}">
            <c15:filteredBarSeries>
              <c15:ser>
                <c:idx val="1"/>
                <c:order val="1"/>
                <c:tx>
                  <c:strRef>
                    <c:extLst>
                      <c:ext uri="{02D57815-91ED-43cb-92C2-25804820EDAC}">
                        <c15:formulaRef>
                          <c15:sqref>'5 största ung. föreningar'!$Q$3</c15:sqref>
                        </c15:formulaRef>
                      </c:ext>
                    </c:extLst>
                    <c:strCache>
                      <c:ptCount val="1"/>
                      <c:pt idx="0">
                        <c:v>% Andel pojkar</c:v>
                      </c:pt>
                    </c:strCache>
                  </c:strRef>
                </c:tx>
                <c:spPr>
                  <a:solidFill>
                    <a:srgbClr val="F6DE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sv-SE"/>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'5 största ung. föreningar'!$O$4:$O$8</c15:sqref>
                        </c15:formulaRef>
                      </c:ext>
                    </c:extLst>
                    <c:strCache>
                      <c:ptCount val="5"/>
                      <c:pt idx="0">
                        <c:v>Laxå Idrottsförening</c:v>
                      </c:pt>
                      <c:pt idx="1">
                        <c:v>Finnerödja Idrottsförening</c:v>
                      </c:pt>
                      <c:pt idx="2">
                        <c:v>Laxå Ridklubb</c:v>
                      </c:pt>
                      <c:pt idx="3">
                        <c:v>Gymnastik o FK Ramund</c:v>
                      </c:pt>
                      <c:pt idx="4">
                        <c:v>Laxå Skytteförening</c:v>
                      </c:pt>
                    </c:strCache>
                  </c:strRef>
                </c:cat>
                <c:val>
                  <c:numRef>
                    <c:extLst>
                      <c:ext uri="{02D57815-91ED-43cb-92C2-25804820EDAC}">
                        <c15:formulaRef>
                          <c15:sqref>'5 största ung. föreningar'!$Q$4:$Q$8</c15:sqref>
                        </c15:formulaRef>
                      </c:ext>
                    </c:extLst>
                    <c:numCache>
                      <c:formatCode>0%</c:formatCode>
                      <c:ptCount val="5"/>
                      <c:pt idx="0">
                        <c:v>0.96893787575150303</c:v>
                      </c:pt>
                      <c:pt idx="1">
                        <c:v>0.69080604534005041</c:v>
                      </c:pt>
                      <c:pt idx="2">
                        <c:v>8.3333333333333329E-2</c:v>
                      </c:pt>
                      <c:pt idx="3">
                        <c:v>0.30978260869565216</c:v>
                      </c:pt>
                      <c:pt idx="4">
                        <c:v>0.93442622950819676</c:v>
                      </c:pt>
                    </c:numCache>
                  </c:numRef>
                </c:val>
                <c:extLst>
                  <c:ext xmlns:c16="http://schemas.microsoft.com/office/drawing/2014/chart" uri="{C3380CC4-5D6E-409C-BE32-E72D297353CC}">
                    <c16:uniqueId val="{00000002-6A11-43F8-8049-855F5696FA4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'5 största ung. föreningar'!$S$3</c15:sqref>
                        </c15:formulaRef>
                      </c:ext>
                    </c:extLst>
                    <c:strCache>
                      <c:ptCount val="1"/>
                      <c:pt idx="0">
                        <c:v>% andel flickor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föreningar'!$O$4:$O$8</c15:sqref>
                        </c15:formulaRef>
                      </c:ext>
                    </c:extLst>
                    <c:strCache>
                      <c:ptCount val="5"/>
                      <c:pt idx="0">
                        <c:v>Laxå Idrottsförening</c:v>
                      </c:pt>
                      <c:pt idx="1">
                        <c:v>Finnerödja Idrottsförening</c:v>
                      </c:pt>
                      <c:pt idx="2">
                        <c:v>Laxå Ridklubb</c:v>
                      </c:pt>
                      <c:pt idx="3">
                        <c:v>Gymnastik o FK Ramund</c:v>
                      </c:pt>
                      <c:pt idx="4">
                        <c:v>Laxå Skytteförening</c:v>
                      </c:pt>
                    </c:strCache>
                  </c:strRef>
                </c:cat>
                <c:val>
                  <c:numRef>
                    <c:extLst xmlns:c15="http://schemas.microsoft.com/office/drawing/2012/chart">
                      <c:ext xmlns:c15="http://schemas.microsoft.com/office/drawing/2012/chart" uri="{02D57815-91ED-43cb-92C2-25804820EDAC}">
                        <c15:formulaRef>
                          <c15:sqref>'5 största ung. föreningar'!$S$4:$S$8</c15:sqref>
                        </c15:formulaRef>
                      </c:ext>
                    </c:extLst>
                    <c:numCache>
                      <c:formatCode>0%</c:formatCode>
                      <c:ptCount val="5"/>
                      <c:pt idx="0">
                        <c:v>3.1062124248496994E-2</c:v>
                      </c:pt>
                      <c:pt idx="1">
                        <c:v>0.30919395465994964</c:v>
                      </c:pt>
                      <c:pt idx="2">
                        <c:v>0.91666666666666663</c:v>
                      </c:pt>
                      <c:pt idx="3">
                        <c:v>0.69021739130434778</c:v>
                      </c:pt>
                      <c:pt idx="4">
                        <c:v>6.5573770491803282E-2</c:v>
                      </c:pt>
                    </c:numCache>
                  </c:numRef>
                </c:val>
                <c:extLst xmlns:c15="http://schemas.microsoft.com/office/drawing/2012/chart">
                  <c:ext xmlns:c16="http://schemas.microsoft.com/office/drawing/2014/chart" uri="{C3380CC4-5D6E-409C-BE32-E72D297353CC}">
                    <c16:uniqueId val="{00000003-6A11-43F8-8049-855F5696FA4A}"/>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'5 största ung. föreningar'!$T$3</c15:sqref>
                        </c15:formulaRef>
                      </c:ext>
                    </c:extLst>
                    <c:strCache>
                      <c:ptCount val="1"/>
                      <c:pt idx="0">
                        <c:v>Deltagartillfällen totalt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föreningar'!$O$4:$O$8</c15:sqref>
                        </c15:formulaRef>
                      </c:ext>
                    </c:extLst>
                    <c:strCache>
                      <c:ptCount val="5"/>
                      <c:pt idx="0">
                        <c:v>Laxå Idrottsförening</c:v>
                      </c:pt>
                      <c:pt idx="1">
                        <c:v>Finnerödja Idrottsförening</c:v>
                      </c:pt>
                      <c:pt idx="2">
                        <c:v>Laxå Ridklubb</c:v>
                      </c:pt>
                      <c:pt idx="3">
                        <c:v>Gymnastik o FK Ramund</c:v>
                      </c:pt>
                      <c:pt idx="4">
                        <c:v>Laxå Skytteförening</c:v>
                      </c:pt>
                    </c:strCache>
                  </c:strRef>
                </c:cat>
                <c:val>
                  <c:numRef>
                    <c:extLst xmlns:c15="http://schemas.microsoft.com/office/drawing/2012/chart">
                      <c:ext xmlns:c15="http://schemas.microsoft.com/office/drawing/2012/chart" uri="{02D57815-91ED-43cb-92C2-25804820EDAC}">
                        <c15:formulaRef>
                          <c15:sqref>'5 största ung. föreningar'!$T$4:$T$8</c15:sqref>
                        </c15:formulaRef>
                      </c:ext>
                    </c:extLst>
                    <c:numCache>
                      <c:formatCode>General</c:formatCode>
                      <c:ptCount val="5"/>
                      <c:pt idx="0">
                        <c:v>3992</c:v>
                      </c:pt>
                      <c:pt idx="1">
                        <c:v>1588</c:v>
                      </c:pt>
                      <c:pt idx="2">
                        <c:v>756</c:v>
                      </c:pt>
                      <c:pt idx="3">
                        <c:v>368</c:v>
                      </c:pt>
                      <c:pt idx="4">
                        <c:v>61</c:v>
                      </c:pt>
                    </c:numCache>
                  </c:numRef>
                </c:val>
                <c:extLst xmlns:c15="http://schemas.microsoft.com/office/drawing/2012/chart">
                  <c:ext xmlns:c16="http://schemas.microsoft.com/office/drawing/2014/chart" uri="{C3380CC4-5D6E-409C-BE32-E72D297353CC}">
                    <c16:uniqueId val="{00000004-6A11-43F8-8049-855F5696FA4A}"/>
                  </c:ext>
                </c:extLst>
              </c15:ser>
            </c15:filteredBarSeries>
          </c:ext>
        </c:extLst>
      </c:barChart>
      <c:catAx>
        <c:axId val="22851738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a:latin typeface="+mn-lt"/>
                  </a:rPr>
                  <a:t>Idrottsföreningar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28517776"/>
        <c:crosses val="autoZero"/>
        <c:auto val="1"/>
        <c:lblAlgn val="ctr"/>
        <c:lblOffset val="100"/>
        <c:noMultiLvlLbl val="0"/>
      </c:catAx>
      <c:valAx>
        <c:axId val="228517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a:latin typeface="+mn-lt"/>
                  </a:rPr>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28517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'Största idrotterna'!$Q$5</c:f>
              <c:strCache>
                <c:ptCount val="1"/>
                <c:pt idx="0">
                  <c:v>Pojkar</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idrotterna'!$R$4:$T$4</c:f>
              <c:strCache>
                <c:ptCount val="3"/>
                <c:pt idx="0">
                  <c:v>Fotboll</c:v>
                </c:pt>
                <c:pt idx="1">
                  <c:v>Ridsport</c:v>
                </c:pt>
                <c:pt idx="2">
                  <c:v>Gymnastik</c:v>
                </c:pt>
              </c:strCache>
            </c:strRef>
          </c:cat>
          <c:val>
            <c:numRef>
              <c:f>'Största idrotterna'!$R$5:$T$5</c:f>
              <c:numCache>
                <c:formatCode>General</c:formatCode>
                <c:ptCount val="3"/>
                <c:pt idx="0">
                  <c:v>4965</c:v>
                </c:pt>
                <c:pt idx="1">
                  <c:v>63</c:v>
                </c:pt>
                <c:pt idx="2">
                  <c:v>114</c:v>
                </c:pt>
              </c:numCache>
            </c:numRef>
          </c:val>
          <c:extLst>
            <c:ext xmlns:c16="http://schemas.microsoft.com/office/drawing/2014/chart" uri="{C3380CC4-5D6E-409C-BE32-E72D297353CC}">
              <c16:uniqueId val="{00000000-0C69-4A4A-8D3F-3BE3095A35F9}"/>
            </c:ext>
          </c:extLst>
        </c:ser>
        <c:ser>
          <c:idx val="1"/>
          <c:order val="1"/>
          <c:tx>
            <c:strRef>
              <c:f>'Största idrotterna'!$Q$6</c:f>
              <c:strCache>
                <c:ptCount val="1"/>
                <c:pt idx="0">
                  <c:v>Flickor</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'Största idrotterna'!$R$4:$T$4</c:f>
              <c:strCache>
                <c:ptCount val="3"/>
                <c:pt idx="0">
                  <c:v>Fotboll</c:v>
                </c:pt>
                <c:pt idx="1">
                  <c:v>Ridsport</c:v>
                </c:pt>
                <c:pt idx="2">
                  <c:v>Gymnastik</c:v>
                </c:pt>
              </c:strCache>
            </c:strRef>
          </c:cat>
          <c:val>
            <c:numRef>
              <c:f>'Största idrotterna'!$R$6:$T$6</c:f>
              <c:numCache>
                <c:formatCode>General</c:formatCode>
                <c:ptCount val="3"/>
                <c:pt idx="0">
                  <c:v>615</c:v>
                </c:pt>
                <c:pt idx="1">
                  <c:v>693</c:v>
                </c:pt>
                <c:pt idx="2">
                  <c:v>254</c:v>
                </c:pt>
              </c:numCache>
            </c:numRef>
          </c:val>
          <c:extLst>
            <c:ext xmlns:c16="http://schemas.microsoft.com/office/drawing/2014/chart" uri="{C3380CC4-5D6E-409C-BE32-E72D297353CC}">
              <c16:uniqueId val="{00000001-0C69-4A4A-8D3F-3BE3095A35F9}"/>
            </c:ext>
          </c:extLst>
        </c:ser>
        <c:dLbls>
          <c:dLblPos val="ctr"/>
          <c:showLegendKey val="0"/>
          <c:showVal val="1"/>
          <c:showCatName val="0"/>
          <c:showSerName val="0"/>
          <c:showPercent val="0"/>
          <c:showBubbleSize val="0"/>
        </c:dLbls>
        <c:gapWidth val="150"/>
        <c:overlap val="100"/>
        <c:axId val="666838392"/>
        <c:axId val="666835440"/>
      </c:barChart>
      <c:catAx>
        <c:axId val="666838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6835440"/>
        <c:crosses val="autoZero"/>
        <c:auto val="1"/>
        <c:lblAlgn val="ctr"/>
        <c:lblOffset val="100"/>
        <c:noMultiLvlLbl val="0"/>
      </c:catAx>
      <c:valAx>
        <c:axId val="66683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6838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'5 största samarbetsföreningarna'!$B$3</c:f>
              <c:strCache>
                <c:ptCount val="1"/>
                <c:pt idx="0">
                  <c:v>Utbildningstimmar </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samarbetsföreningarna'!$A$4:$A$8</c:f>
              <c:strCache>
                <c:ptCount val="5"/>
                <c:pt idx="0">
                  <c:v>Laxå Ridklubb</c:v>
                </c:pt>
                <c:pt idx="1">
                  <c:v>Laxå OK</c:v>
                </c:pt>
                <c:pt idx="2">
                  <c:v>Laxå IF</c:v>
                </c:pt>
                <c:pt idx="3">
                  <c:v>Finnerödja IF</c:v>
                </c:pt>
                <c:pt idx="4">
                  <c:v>Laxå CK</c:v>
                </c:pt>
              </c:strCache>
            </c:strRef>
          </c:cat>
          <c:val>
            <c:numRef>
              <c:f>'5 största samarbetsföreningarna'!$B$4:$B$8</c:f>
              <c:numCache>
                <c:formatCode>General</c:formatCode>
                <c:ptCount val="5"/>
                <c:pt idx="0">
                  <c:v>314</c:v>
                </c:pt>
                <c:pt idx="1">
                  <c:v>40</c:v>
                </c:pt>
                <c:pt idx="2">
                  <c:v>38</c:v>
                </c:pt>
                <c:pt idx="3">
                  <c:v>31</c:v>
                </c:pt>
                <c:pt idx="4">
                  <c:v>8</c:v>
                </c:pt>
              </c:numCache>
            </c:numRef>
          </c:val>
          <c:extLst>
            <c:ext xmlns:c16="http://schemas.microsoft.com/office/drawing/2014/chart" uri="{C3380CC4-5D6E-409C-BE32-E72D297353CC}">
              <c16:uniqueId val="{00000000-764B-4B9C-BED6-EEA77EAE403A}"/>
            </c:ext>
          </c:extLst>
        </c:ser>
        <c:dLbls>
          <c:showLegendKey val="0"/>
          <c:showVal val="0"/>
          <c:showCatName val="0"/>
          <c:showSerName val="0"/>
          <c:showPercent val="0"/>
          <c:showBubbleSize val="0"/>
        </c:dLbls>
        <c:gapWidth val="219"/>
        <c:overlap val="-27"/>
        <c:axId val="239650280"/>
        <c:axId val="239649888"/>
      </c:barChart>
      <c:catAx>
        <c:axId val="23965028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Förening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crossAx val="239649888"/>
        <c:crosses val="autoZero"/>
        <c:auto val="1"/>
        <c:lblAlgn val="ctr"/>
        <c:lblOffset val="100"/>
        <c:noMultiLvlLbl val="0"/>
      </c:catAx>
      <c:valAx>
        <c:axId val="23964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Utbildningstimmar</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2396502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självskattad hälsa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idrottsförening'!$W$21</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idrottsförening'!$X$21:$AC$21</c:f>
              <c:numCache>
                <c:formatCode>0%</c:formatCode>
                <c:ptCount val="6"/>
                <c:pt idx="0">
                  <c:v>0.74431818181818177</c:v>
                </c:pt>
                <c:pt idx="1">
                  <c:v>0.91902313624678666</c:v>
                </c:pt>
                <c:pt idx="2">
                  <c:v>0.66534653465346538</c:v>
                </c:pt>
                <c:pt idx="3">
                  <c:v>0.88271604938271608</c:v>
                </c:pt>
                <c:pt idx="4">
                  <c:v>0.7127371273712737</c:v>
                </c:pt>
                <c:pt idx="5">
                  <c:v>0.83924843423799578</c:v>
                </c:pt>
              </c:numCache>
            </c:numRef>
          </c:val>
          <c:extLst>
            <c:ext xmlns:c16="http://schemas.microsoft.com/office/drawing/2014/chart" uri="{C3380CC4-5D6E-409C-BE32-E72D297353CC}">
              <c16:uniqueId val="{00000000-073C-4231-8C69-44C40394CA49}"/>
            </c:ext>
          </c:extLst>
        </c:ser>
        <c:ser>
          <c:idx val="1"/>
          <c:order val="1"/>
          <c:tx>
            <c:strRef>
              <c:f>'Medlemskap i idrottsförening'!$W$22</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idrottsförening'!$X$22:$AC$22</c:f>
              <c:numCache>
                <c:formatCode>0%</c:formatCode>
                <c:ptCount val="6"/>
                <c:pt idx="0">
                  <c:v>0.66209262435677529</c:v>
                </c:pt>
                <c:pt idx="1">
                  <c:v>0.86163522012578619</c:v>
                </c:pt>
                <c:pt idx="2">
                  <c:v>0.57205882352941173</c:v>
                </c:pt>
                <c:pt idx="3">
                  <c:v>0.79695431472081213</c:v>
                </c:pt>
                <c:pt idx="4">
                  <c:v>0.60433604336043356</c:v>
                </c:pt>
                <c:pt idx="5">
                  <c:v>0.71695402298850575</c:v>
                </c:pt>
              </c:numCache>
            </c:numRef>
          </c:val>
          <c:extLst>
            <c:ext xmlns:c16="http://schemas.microsoft.com/office/drawing/2014/chart" uri="{C3380CC4-5D6E-409C-BE32-E72D297353CC}">
              <c16:uniqueId val="{00000001-073C-4231-8C69-44C40394CA49}"/>
            </c:ext>
          </c:extLst>
        </c:ser>
        <c:dLbls>
          <c:dLblPos val="outEnd"/>
          <c:showLegendKey val="0"/>
          <c:showVal val="1"/>
          <c:showCatName val="0"/>
          <c:showSerName val="0"/>
          <c:showPercent val="0"/>
          <c:showBubbleSize val="0"/>
        </c:dLbls>
        <c:gapWidth val="100"/>
        <c:overlap val="-24"/>
        <c:axId val="351890704"/>
        <c:axId val="351891096"/>
        <c:extLst>
          <c:ext xmlns:c15="http://schemas.microsoft.com/office/drawing/2012/chart" uri="{02D57815-91ED-43cb-92C2-25804820EDAC}">
            <c15:filteredBarSeries>
              <c15:ser>
                <c:idx val="2"/>
                <c:order val="2"/>
                <c:tx>
                  <c:strRef>
                    <c:extLst>
                      <c:ext uri="{02D57815-91ED-43cb-92C2-25804820EDAC}">
                        <c15:formulaRef>
                          <c15:sqref>'Medlemskap i idrottsförening'!$W$23</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idrottsförening'!$X$19:$AC$20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'Medlemskap i idrottsförening'!$X$23:$AC$23</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c:ext xmlns:c16="http://schemas.microsoft.com/office/drawing/2014/chart" uri="{C3380CC4-5D6E-409C-BE32-E72D297353CC}">
                    <c16:uniqueId val="{00000002-073C-4231-8C69-44C40394CA49}"/>
                  </c:ext>
                </c:extLst>
              </c15:ser>
            </c15:filteredBarSeries>
          </c:ext>
        </c:extLst>
      </c:barChart>
      <c:catAx>
        <c:axId val="351890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51891096"/>
        <c:crosses val="autoZero"/>
        <c:auto val="1"/>
        <c:lblAlgn val="ctr"/>
        <c:lblOffset val="100"/>
        <c:noMultiLvlLbl val="0"/>
      </c:catAx>
      <c:valAx>
        <c:axId val="351891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5189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över tid'!$B$4</c:f>
              <c:strCache>
                <c:ptCount val="1"/>
                <c:pt idx="0">
                  <c:v>Flickor</c:v>
                </c:pt>
              </c:strCache>
            </c:strRef>
          </c:tx>
          <c:spPr>
            <a:ln w="28575" cap="rnd">
              <a:solidFill>
                <a:srgbClr val="FDD400"/>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tid'!$H$4:$K$4</c:f>
              <c:numCache>
                <c:formatCode>General</c:formatCode>
                <c:ptCount val="4"/>
                <c:pt idx="0">
                  <c:v>2558</c:v>
                </c:pt>
                <c:pt idx="1">
                  <c:v>2077</c:v>
                </c:pt>
                <c:pt idx="2">
                  <c:v>1686</c:v>
                </c:pt>
                <c:pt idx="3">
                  <c:v>1566</c:v>
                </c:pt>
              </c:numCache>
            </c:numRef>
          </c:val>
          <c:smooth val="0"/>
          <c:extLst>
            <c:ext xmlns:c16="http://schemas.microsoft.com/office/drawing/2014/chart" uri="{C3380CC4-5D6E-409C-BE32-E72D297353CC}">
              <c16:uniqueId val="{00000000-46A2-4C7B-8D28-5F189427747F}"/>
            </c:ext>
          </c:extLst>
        </c:ser>
        <c:ser>
          <c:idx val="1"/>
          <c:order val="1"/>
          <c:tx>
            <c:strRef>
              <c:f>'Deltagartillfällen över tid'!$B$5</c:f>
              <c:strCache>
                <c:ptCount val="1"/>
                <c:pt idx="0">
                  <c:v>Pojkar</c:v>
                </c:pt>
              </c:strCache>
            </c:strRef>
          </c:tx>
          <c:spPr>
            <a:ln w="28575" cap="rnd">
              <a:solidFill>
                <a:srgbClr val="0090D4"/>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tid'!$H$5:$K$5</c:f>
              <c:numCache>
                <c:formatCode>General</c:formatCode>
                <c:ptCount val="4"/>
                <c:pt idx="0">
                  <c:v>7458</c:v>
                </c:pt>
                <c:pt idx="1">
                  <c:v>6818</c:v>
                </c:pt>
                <c:pt idx="2">
                  <c:v>6632</c:v>
                </c:pt>
                <c:pt idx="3">
                  <c:v>5199</c:v>
                </c:pt>
              </c:numCache>
            </c:numRef>
          </c:val>
          <c:smooth val="0"/>
          <c:extLst>
            <c:ext xmlns:c16="http://schemas.microsoft.com/office/drawing/2014/chart" uri="{C3380CC4-5D6E-409C-BE32-E72D297353CC}">
              <c16:uniqueId val="{00000001-46A2-4C7B-8D28-5F189427747F}"/>
            </c:ext>
          </c:extLst>
        </c:ser>
        <c:ser>
          <c:idx val="2"/>
          <c:order val="2"/>
          <c:tx>
            <c:strRef>
              <c:f>'Deltagartillfällen över tid'!$B$6</c:f>
              <c:strCache>
                <c:ptCount val="1"/>
                <c:pt idx="0">
                  <c:v>Totalt</c:v>
                </c:pt>
              </c:strCache>
            </c:strRef>
          </c:tx>
          <c:spPr>
            <a:ln w="28575" cap="rnd">
              <a:solidFill>
                <a:srgbClr val="33338B"/>
              </a:solidFill>
              <a:round/>
            </a:ln>
            <a:effectLst/>
          </c:spPr>
          <c:marker>
            <c:symbol val="circle"/>
            <c:size val="7"/>
            <c:spPr>
              <a:solidFill>
                <a:srgbClr val="0090D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tid'!$H$6:$K$6</c:f>
              <c:numCache>
                <c:formatCode>General</c:formatCode>
                <c:ptCount val="4"/>
                <c:pt idx="0">
                  <c:v>10016</c:v>
                </c:pt>
                <c:pt idx="1">
                  <c:v>8895</c:v>
                </c:pt>
                <c:pt idx="2">
                  <c:v>8318</c:v>
                </c:pt>
                <c:pt idx="3">
                  <c:v>6765</c:v>
                </c:pt>
              </c:numCache>
            </c:numRef>
          </c:val>
          <c:smooth val="0"/>
          <c:extLst>
            <c:ext xmlns:c16="http://schemas.microsoft.com/office/drawing/2014/chart" uri="{C3380CC4-5D6E-409C-BE32-E72D297353CC}">
              <c16:uniqueId val="{00000002-46A2-4C7B-8D28-5F189427747F}"/>
            </c:ext>
          </c:extLst>
        </c:ser>
        <c:dLbls>
          <c:dLblPos val="t"/>
          <c:showLegendKey val="0"/>
          <c:showVal val="1"/>
          <c:showCatName val="0"/>
          <c:showSerName val="0"/>
          <c:showPercent val="0"/>
          <c:showBubbleSize val="0"/>
        </c:dLbls>
        <c:marker val="1"/>
        <c:smooth val="0"/>
        <c:axId val="239649104"/>
        <c:axId val="181874256"/>
      </c:lineChart>
      <c:catAx>
        <c:axId val="23964910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Bern Sans CT" pitchFamily="50" charset="0"/>
                    <a:ea typeface="+mn-ea"/>
                    <a:cs typeface="+mn-cs"/>
                  </a:defRPr>
                </a:pPr>
                <a:r>
                  <a:rPr lang="sv-SE" sz="1400" dirty="0">
                    <a:latin typeface="+mj-lt"/>
                  </a:rPr>
                  <a:t>År</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sv-SE"/>
          </a:p>
        </c:txPr>
        <c:crossAx val="181874256"/>
        <c:crosses val="autoZero"/>
        <c:auto val="1"/>
        <c:lblAlgn val="ctr"/>
        <c:lblOffset val="100"/>
        <c:noMultiLvlLbl val="0"/>
      </c:catAx>
      <c:valAx>
        <c:axId val="1818742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sv-SE"/>
          </a:p>
        </c:txPr>
        <c:crossAx val="239649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'LOK flickor-pojkar (%)'!$B$10</c:f>
              <c:strCache>
                <c:ptCount val="1"/>
                <c:pt idx="0">
                  <c:v>Flickor</c:v>
                </c:pt>
              </c:strCache>
            </c:strRef>
          </c:tx>
          <c:spPr>
            <a:ln w="28575" cap="rnd">
              <a:solidFill>
                <a:srgbClr val="FDD400"/>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 flickor-pojkar (%)'!$H$9:$K$9</c:f>
              <c:numCache>
                <c:formatCode>General</c:formatCode>
                <c:ptCount val="4"/>
                <c:pt idx="0">
                  <c:v>2014</c:v>
                </c:pt>
                <c:pt idx="1">
                  <c:v>2015</c:v>
                </c:pt>
                <c:pt idx="2">
                  <c:v>2016</c:v>
                </c:pt>
                <c:pt idx="3">
                  <c:v>2017</c:v>
                </c:pt>
              </c:numCache>
            </c:numRef>
          </c:cat>
          <c:val>
            <c:numRef>
              <c:f>'LOK flickor-pojkar (%)'!$H$10:$K$10</c:f>
              <c:numCache>
                <c:formatCode>0%</c:formatCode>
                <c:ptCount val="4"/>
                <c:pt idx="0">
                  <c:v>0.25539137380191695</c:v>
                </c:pt>
                <c:pt idx="1">
                  <c:v>0.23350196739741427</c:v>
                </c:pt>
                <c:pt idx="2">
                  <c:v>0.20269295503726859</c:v>
                </c:pt>
                <c:pt idx="3">
                  <c:v>0.23148558758314855</c:v>
                </c:pt>
              </c:numCache>
            </c:numRef>
          </c:val>
          <c:smooth val="0"/>
          <c:extLst>
            <c:ext xmlns:c16="http://schemas.microsoft.com/office/drawing/2014/chart" uri="{C3380CC4-5D6E-409C-BE32-E72D297353CC}">
              <c16:uniqueId val="{00000000-E3CE-4007-BB9B-735C6FBACB08}"/>
            </c:ext>
          </c:extLst>
        </c:ser>
        <c:ser>
          <c:idx val="1"/>
          <c:order val="1"/>
          <c:tx>
            <c:strRef>
              <c:f>'LOK flickor-pojkar (%)'!$B$11</c:f>
              <c:strCache>
                <c:ptCount val="1"/>
                <c:pt idx="0">
                  <c:v>Pojkar</c:v>
                </c:pt>
              </c:strCache>
            </c:strRef>
          </c:tx>
          <c:spPr>
            <a:ln w="28575" cap="rnd">
              <a:solidFill>
                <a:srgbClr val="0090D4"/>
              </a:solidFill>
              <a:round/>
            </a:ln>
            <a:effectLst/>
          </c:spPr>
          <c:marker>
            <c:symbol val="circle"/>
            <c:size val="6"/>
            <c:spPr>
              <a:solidFill>
                <a:srgbClr val="0090D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 flickor-pojkar (%)'!$H$9:$K$9</c:f>
              <c:numCache>
                <c:formatCode>General</c:formatCode>
                <c:ptCount val="4"/>
                <c:pt idx="0">
                  <c:v>2014</c:v>
                </c:pt>
                <c:pt idx="1">
                  <c:v>2015</c:v>
                </c:pt>
                <c:pt idx="2">
                  <c:v>2016</c:v>
                </c:pt>
                <c:pt idx="3">
                  <c:v>2017</c:v>
                </c:pt>
              </c:numCache>
            </c:numRef>
          </c:cat>
          <c:val>
            <c:numRef>
              <c:f>'LOK flickor-pojkar (%)'!$H$11:$K$11</c:f>
              <c:numCache>
                <c:formatCode>0%</c:formatCode>
                <c:ptCount val="4"/>
                <c:pt idx="0">
                  <c:v>0.7446086261980831</c:v>
                </c:pt>
                <c:pt idx="1">
                  <c:v>0.76649803260258575</c:v>
                </c:pt>
                <c:pt idx="2">
                  <c:v>0.79730704496273141</c:v>
                </c:pt>
                <c:pt idx="3">
                  <c:v>0.76851441241685148</c:v>
                </c:pt>
              </c:numCache>
            </c:numRef>
          </c:val>
          <c:smooth val="0"/>
          <c:extLst>
            <c:ext xmlns:c16="http://schemas.microsoft.com/office/drawing/2014/chart" uri="{C3380CC4-5D6E-409C-BE32-E72D297353CC}">
              <c16:uniqueId val="{00000001-E3CE-4007-BB9B-735C6FBACB08}"/>
            </c:ext>
          </c:extLst>
        </c:ser>
        <c:dLbls>
          <c:dLblPos val="t"/>
          <c:showLegendKey val="0"/>
          <c:showVal val="1"/>
          <c:showCatName val="0"/>
          <c:showSerName val="0"/>
          <c:showPercent val="0"/>
          <c:showBubbleSize val="0"/>
        </c:dLbls>
        <c:marker val="1"/>
        <c:smooth val="0"/>
        <c:axId val="240397992"/>
        <c:axId val="240398384"/>
      </c:lineChart>
      <c:catAx>
        <c:axId val="240397992"/>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sv-SE"/>
          </a:p>
        </c:txPr>
        <c:crossAx val="240398384"/>
        <c:crosses val="autoZero"/>
        <c:auto val="1"/>
        <c:lblAlgn val="ctr"/>
        <c:lblOffset val="100"/>
        <c:noMultiLvlLbl val="0"/>
      </c:catAx>
      <c:valAx>
        <c:axId val="240398384"/>
        <c:scaling>
          <c:orientation val="minMax"/>
          <c:max val="0.8"/>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baseline="0">
                    <a:latin typeface="+mj-lt"/>
                  </a:rPr>
                  <a:t>Fördelning deltagartillfällen</a:t>
                </a:r>
                <a:endParaRPr lang="sv-SE" sz="1400">
                  <a:latin typeface="+mj-l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j-lt"/>
                <a:ea typeface="+mn-ea"/>
                <a:cs typeface="+mn-cs"/>
              </a:defRPr>
            </a:pPr>
            <a:endParaRPr lang="sv-SE"/>
          </a:p>
        </c:txPr>
        <c:crossAx val="240397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åldersgrp'!$B$2</c:f>
              <c:strCache>
                <c:ptCount val="1"/>
                <c:pt idx="0">
                  <c:v>2015</c:v>
                </c:pt>
              </c:strCache>
            </c:strRef>
          </c:tx>
          <c:spPr>
            <a:ln w="22225" cap="rnd" cmpd="sng" algn="ctr">
              <a:solidFill>
                <a:srgbClr val="FDD400"/>
              </a:solidFill>
              <a:round/>
            </a:ln>
            <a:effectLst/>
          </c:spPr>
          <c:marker>
            <c:symbol val="circle"/>
            <c:size val="4"/>
            <c:spPr>
              <a:solidFill>
                <a:srgbClr val="FDD400"/>
              </a:solidFill>
              <a:ln w="25400" cap="flat" cmpd="sng" algn="ctr">
                <a:solidFill>
                  <a:srgbClr val="FDD40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åldersgrp'!$A$3:$A$6</c:f>
              <c:strCache>
                <c:ptCount val="4"/>
                <c:pt idx="0">
                  <c:v>7-12 år</c:v>
                </c:pt>
                <c:pt idx="1">
                  <c:v>13-16 år</c:v>
                </c:pt>
                <c:pt idx="2">
                  <c:v>17-20 år</c:v>
                </c:pt>
                <c:pt idx="3">
                  <c:v>21-25 år</c:v>
                </c:pt>
              </c:strCache>
            </c:strRef>
          </c:cat>
          <c:val>
            <c:numRef>
              <c:f>'Deltagartillfällen åldersgrp'!$B$3:$B$6</c:f>
              <c:numCache>
                <c:formatCode>General</c:formatCode>
                <c:ptCount val="4"/>
                <c:pt idx="0">
                  <c:v>1176</c:v>
                </c:pt>
                <c:pt idx="1">
                  <c:v>445</c:v>
                </c:pt>
                <c:pt idx="2">
                  <c:v>429</c:v>
                </c:pt>
                <c:pt idx="3">
                  <c:v>27</c:v>
                </c:pt>
              </c:numCache>
            </c:numRef>
          </c:val>
          <c:smooth val="0"/>
          <c:extLst>
            <c:ext xmlns:c16="http://schemas.microsoft.com/office/drawing/2014/chart" uri="{C3380CC4-5D6E-409C-BE32-E72D297353CC}">
              <c16:uniqueId val="{00000000-70D9-406F-81D9-9946ED5DA0A2}"/>
            </c:ext>
          </c:extLst>
        </c:ser>
        <c:ser>
          <c:idx val="1"/>
          <c:order val="1"/>
          <c:tx>
            <c:strRef>
              <c:f>'Deltagartillfällen åldersgrp'!$C$2</c:f>
              <c:strCache>
                <c:ptCount val="1"/>
                <c:pt idx="0">
                  <c:v>2016</c:v>
                </c:pt>
              </c:strCache>
            </c:strRef>
          </c:tx>
          <c:spPr>
            <a:ln w="22225" cap="rnd" cmpd="sng" algn="ctr">
              <a:solidFill>
                <a:schemeClr val="accent4">
                  <a:lumMod val="50000"/>
                </a:schemeClr>
              </a:solidFill>
              <a:round/>
            </a:ln>
            <a:effectLst/>
          </c:spPr>
          <c:marker>
            <c:symbol val="circle"/>
            <c:size val="4"/>
            <c:spPr>
              <a:solidFill>
                <a:schemeClr val="accent4">
                  <a:lumMod val="50000"/>
                </a:schemeClr>
              </a:solidFill>
              <a:ln w="25400" cap="flat" cmpd="sng" algn="ctr">
                <a:solidFill>
                  <a:schemeClr val="accent4">
                    <a:lumMod val="50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åldersgrp'!$A$3:$A$6</c:f>
              <c:strCache>
                <c:ptCount val="4"/>
                <c:pt idx="0">
                  <c:v>7-12 år</c:v>
                </c:pt>
                <c:pt idx="1">
                  <c:v>13-16 år</c:v>
                </c:pt>
                <c:pt idx="2">
                  <c:v>17-20 år</c:v>
                </c:pt>
                <c:pt idx="3">
                  <c:v>21-25 år</c:v>
                </c:pt>
              </c:strCache>
            </c:strRef>
          </c:cat>
          <c:val>
            <c:numRef>
              <c:f>'Deltagartillfällen åldersgrp'!$C$3:$C$6</c:f>
              <c:numCache>
                <c:formatCode>General</c:formatCode>
                <c:ptCount val="4"/>
                <c:pt idx="0">
                  <c:v>1081</c:v>
                </c:pt>
                <c:pt idx="1">
                  <c:v>269</c:v>
                </c:pt>
                <c:pt idx="2">
                  <c:v>312</c:v>
                </c:pt>
                <c:pt idx="3">
                  <c:v>24</c:v>
                </c:pt>
              </c:numCache>
            </c:numRef>
          </c:val>
          <c:smooth val="0"/>
          <c:extLst>
            <c:ext xmlns:c16="http://schemas.microsoft.com/office/drawing/2014/chart" uri="{C3380CC4-5D6E-409C-BE32-E72D297353CC}">
              <c16:uniqueId val="{00000001-70D9-406F-81D9-9946ED5DA0A2}"/>
            </c:ext>
          </c:extLst>
        </c:ser>
        <c:ser>
          <c:idx val="2"/>
          <c:order val="2"/>
          <c:tx>
            <c:strRef>
              <c:f>'Deltagartillfällen åldersgrp'!$D$2</c:f>
              <c:strCache>
                <c:ptCount val="1"/>
                <c:pt idx="0">
                  <c:v>2017</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cat>
            <c:strRef>
              <c:f>'Deltagartillfällen åldersgrp'!$A$3:$A$6</c:f>
              <c:strCache>
                <c:ptCount val="4"/>
                <c:pt idx="0">
                  <c:v>7-12 år</c:v>
                </c:pt>
                <c:pt idx="1">
                  <c:v>13-16 år</c:v>
                </c:pt>
                <c:pt idx="2">
                  <c:v>17-20 år</c:v>
                </c:pt>
                <c:pt idx="3">
                  <c:v>21-25 år</c:v>
                </c:pt>
              </c:strCache>
            </c:strRef>
          </c:cat>
          <c:val>
            <c:numRef>
              <c:f>'Deltagartillfällen åldersgrp'!$D$3:$D$6</c:f>
              <c:numCache>
                <c:formatCode>General</c:formatCode>
                <c:ptCount val="4"/>
                <c:pt idx="0">
                  <c:v>1402</c:v>
                </c:pt>
                <c:pt idx="1">
                  <c:v>142</c:v>
                </c:pt>
                <c:pt idx="2">
                  <c:v>12</c:v>
                </c:pt>
                <c:pt idx="3">
                  <c:v>10</c:v>
                </c:pt>
              </c:numCache>
            </c:numRef>
          </c:val>
          <c:smooth val="0"/>
          <c:extLst>
            <c:ext xmlns:c16="http://schemas.microsoft.com/office/drawing/2014/chart" uri="{C3380CC4-5D6E-409C-BE32-E72D297353CC}">
              <c16:uniqueId val="{00000002-70D9-406F-81D9-9946ED5DA0A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81875040"/>
        <c:axId val="181875432"/>
      </c:lineChart>
      <c:catAx>
        <c:axId val="181875040"/>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Åldersgrupper</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181875432"/>
        <c:crosses val="autoZero"/>
        <c:auto val="1"/>
        <c:lblAlgn val="ctr"/>
        <c:lblOffset val="100"/>
        <c:noMultiLvlLbl val="0"/>
      </c:catAx>
      <c:valAx>
        <c:axId val="181875432"/>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18187504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åldersgrp'!$B$9</c:f>
              <c:strCache>
                <c:ptCount val="1"/>
                <c:pt idx="0">
                  <c:v>2015</c:v>
                </c:pt>
              </c:strCache>
            </c:strRef>
          </c:tx>
          <c:spPr>
            <a:ln w="22225" cap="rnd" cmpd="sng" algn="ctr">
              <a:solidFill>
                <a:srgbClr val="0090D4"/>
              </a:solidFill>
              <a:round/>
            </a:ln>
            <a:effectLst/>
          </c:spPr>
          <c:marker>
            <c:symbol val="circle"/>
            <c:size val="4"/>
            <c:spPr>
              <a:solidFill>
                <a:srgbClr val="FDD400"/>
              </a:solidFill>
              <a:ln w="25400" cap="flat" cmpd="sng" algn="ctr">
                <a:solidFill>
                  <a:srgbClr val="0090D4"/>
                </a:solidFill>
                <a:round/>
              </a:ln>
              <a:effectLst/>
            </c:spPr>
          </c:marker>
          <c:dLbls>
            <c:dLbl>
              <c:idx val="1"/>
              <c:layout>
                <c:manualLayout>
                  <c:x val="-5.3888888888888889E-2"/>
                  <c:y val="-8.7928331875182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AA-400D-9818-2A5BB30A7135}"/>
                </c:ext>
              </c:extLst>
            </c:dLbl>
            <c:dLbl>
              <c:idx val="2"/>
              <c:layout>
                <c:manualLayout>
                  <c:x val="-5.3888888888888889E-2"/>
                  <c:y val="-8.3298702245552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AA-400D-9818-2A5BB30A7135}"/>
                </c:ext>
              </c:extLst>
            </c:dLbl>
            <c:dLbl>
              <c:idx val="3"/>
              <c:layout>
                <c:manualLayout>
                  <c:x val="-0.11422222222222222"/>
                  <c:y val="1.3923519976669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AA-400D-9818-2A5BB30A71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åldersgrp'!$B$10:$B$13</c:f>
              <c:numCache>
                <c:formatCode>General</c:formatCode>
                <c:ptCount val="4"/>
                <c:pt idx="0">
                  <c:v>3051</c:v>
                </c:pt>
                <c:pt idx="1">
                  <c:v>1846</c:v>
                </c:pt>
                <c:pt idx="2">
                  <c:v>1026</c:v>
                </c:pt>
                <c:pt idx="3">
                  <c:v>895</c:v>
                </c:pt>
              </c:numCache>
            </c:numRef>
          </c:val>
          <c:smooth val="0"/>
          <c:extLst>
            <c:ext xmlns:c16="http://schemas.microsoft.com/office/drawing/2014/chart" uri="{C3380CC4-5D6E-409C-BE32-E72D297353CC}">
              <c16:uniqueId val="{00000003-63AA-400D-9818-2A5BB30A7135}"/>
            </c:ext>
          </c:extLst>
        </c:ser>
        <c:ser>
          <c:idx val="1"/>
          <c:order val="1"/>
          <c:tx>
            <c:strRef>
              <c:f>'Deltagartillfällen åldersgrp'!$C$9</c:f>
              <c:strCache>
                <c:ptCount val="1"/>
                <c:pt idx="0">
                  <c:v>2016</c:v>
                </c:pt>
              </c:strCache>
            </c:strRef>
          </c:tx>
          <c:spPr>
            <a:ln w="22225" cap="rnd" cmpd="sng" algn="ctr">
              <a:solidFill>
                <a:srgbClr val="33338B"/>
              </a:solidFill>
              <a:round/>
            </a:ln>
            <a:effectLst/>
          </c:spPr>
          <c:marker>
            <c:symbol val="circle"/>
            <c:size val="4"/>
            <c:spPr>
              <a:solidFill>
                <a:srgbClr val="FDD400"/>
              </a:solidFill>
              <a:ln w="25400" cap="flat" cmpd="sng" algn="ctr">
                <a:solidFill>
                  <a:srgbClr val="33338B"/>
                </a:solidFill>
                <a:round/>
              </a:ln>
              <a:effectLst/>
            </c:spPr>
          </c:marker>
          <c:dLbls>
            <c:dLbl>
              <c:idx val="0"/>
              <c:layout>
                <c:manualLayout>
                  <c:x val="-6.222222222222222E-2"/>
                  <c:y val="6.0219816272965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AA-400D-9818-2A5BB30A7135}"/>
                </c:ext>
              </c:extLst>
            </c:dLbl>
            <c:dLbl>
              <c:idx val="1"/>
              <c:layout>
                <c:manualLayout>
                  <c:x val="-5.6666666666666664E-2"/>
                  <c:y val="5.559018664333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AA-400D-9818-2A5BB30A7135}"/>
                </c:ext>
              </c:extLst>
            </c:dLbl>
            <c:dLbl>
              <c:idx val="2"/>
              <c:layout>
                <c:manualLayout>
                  <c:x val="-6.5000000000000099E-2"/>
                  <c:y val="8.3367964421114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AA-400D-9818-2A5BB30A7135}"/>
                </c:ext>
              </c:extLst>
            </c:dLbl>
            <c:dLbl>
              <c:idx val="3"/>
              <c:layout>
                <c:manualLayout>
                  <c:x val="-4.4777777777777882E-2"/>
                  <c:y val="-0.120335739282589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AA-400D-9818-2A5BB30A713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åldersgrp'!$C$10:$C$13</c:f>
              <c:numCache>
                <c:formatCode>General</c:formatCode>
                <c:ptCount val="4"/>
                <c:pt idx="0">
                  <c:v>3200</c:v>
                </c:pt>
                <c:pt idx="1">
                  <c:v>1486</c:v>
                </c:pt>
                <c:pt idx="2">
                  <c:v>889</c:v>
                </c:pt>
                <c:pt idx="3">
                  <c:v>1057</c:v>
                </c:pt>
              </c:numCache>
            </c:numRef>
          </c:val>
          <c:smooth val="0"/>
          <c:extLst>
            <c:ext xmlns:c16="http://schemas.microsoft.com/office/drawing/2014/chart" uri="{C3380CC4-5D6E-409C-BE32-E72D297353CC}">
              <c16:uniqueId val="{00000008-63AA-400D-9818-2A5BB30A7135}"/>
            </c:ext>
          </c:extLst>
        </c:ser>
        <c:ser>
          <c:idx val="2"/>
          <c:order val="2"/>
          <c:tx>
            <c:strRef>
              <c:f>'Deltagartillfällen åldersgrp'!$D$9</c:f>
              <c:strCache>
                <c:ptCount val="1"/>
                <c:pt idx="0">
                  <c:v>2017</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åldersgrp'!$D$10:$D$13</c:f>
              <c:numCache>
                <c:formatCode>General</c:formatCode>
                <c:ptCount val="4"/>
                <c:pt idx="0">
                  <c:v>3088</c:v>
                </c:pt>
                <c:pt idx="1">
                  <c:v>1321</c:v>
                </c:pt>
                <c:pt idx="2">
                  <c:v>294</c:v>
                </c:pt>
                <c:pt idx="3">
                  <c:v>496</c:v>
                </c:pt>
              </c:numCache>
            </c:numRef>
          </c:val>
          <c:smooth val="0"/>
          <c:extLst>
            <c:ext xmlns:c16="http://schemas.microsoft.com/office/drawing/2014/chart" uri="{C3380CC4-5D6E-409C-BE32-E72D297353CC}">
              <c16:uniqueId val="{00000009-63AA-400D-9818-2A5BB30A7135}"/>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181876216"/>
        <c:axId val="181876608"/>
      </c:lineChart>
      <c:catAx>
        <c:axId val="181876216"/>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Åldersgrupper</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181876608"/>
        <c:crosses val="autoZero"/>
        <c:auto val="1"/>
        <c:lblAlgn val="ctr"/>
        <c:lblOffset val="100"/>
        <c:noMultiLvlLbl val="0"/>
      </c:catAx>
      <c:valAx>
        <c:axId val="181876608"/>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18187621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rn Sans CT" pitchFamily="50" charset="0"/>
                <a:ea typeface="+mn-ea"/>
                <a:cs typeface="+mn-cs"/>
              </a:defRPr>
            </a:pPr>
            <a:r>
              <a:rPr lang="sv-SE"/>
              <a:t>Deltagartillfällen personer med funktionsnedsättning 2009-2017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rn Sans CT" pitchFamily="50" charset="0"/>
              <a:ea typeface="+mn-ea"/>
              <a:cs typeface="+mn-cs"/>
            </a:defRPr>
          </a:pPr>
          <a:endParaRPr lang="sv-SE"/>
        </a:p>
      </c:txPr>
    </c:title>
    <c:autoTitleDeleted val="0"/>
    <c:plotArea>
      <c:layout/>
      <c:barChart>
        <c:barDir val="col"/>
        <c:grouping val="clustered"/>
        <c:varyColors val="0"/>
        <c:ser>
          <c:idx val="0"/>
          <c:order val="0"/>
          <c:tx>
            <c:strRef>
              <c:f>'Deltagartlf. funktion'!$B$3</c:f>
              <c:strCache>
                <c:ptCount val="1"/>
                <c:pt idx="0">
                  <c:v>Deltagartillfällen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'Deltagartlf. funktion'!$A$4:$A$12</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'Deltagartlf. funktion'!$B$4:$B$12</c:f>
              <c:numCache>
                <c:formatCode>General</c:formatCode>
                <c:ptCount val="9"/>
                <c:pt idx="0">
                  <c:v>0</c:v>
                </c:pt>
                <c:pt idx="1">
                  <c:v>0</c:v>
                </c:pt>
                <c:pt idx="2">
                  <c:v>0</c:v>
                </c:pt>
                <c:pt idx="3">
                  <c:v>113</c:v>
                </c:pt>
                <c:pt idx="4">
                  <c:v>0</c:v>
                </c:pt>
                <c:pt idx="5">
                  <c:v>0</c:v>
                </c:pt>
                <c:pt idx="6">
                  <c:v>0</c:v>
                </c:pt>
                <c:pt idx="7">
                  <c:v>0</c:v>
                </c:pt>
                <c:pt idx="8">
                  <c:v>0</c:v>
                </c:pt>
              </c:numCache>
            </c:numRef>
          </c:val>
          <c:extLst>
            <c:ext xmlns:c16="http://schemas.microsoft.com/office/drawing/2014/chart" uri="{C3380CC4-5D6E-409C-BE32-E72D297353CC}">
              <c16:uniqueId val="{00000000-DA35-45BB-BFF6-6C9B4E652E57}"/>
            </c:ext>
          </c:extLst>
        </c:ser>
        <c:dLbls>
          <c:showLegendKey val="0"/>
          <c:showVal val="0"/>
          <c:showCatName val="0"/>
          <c:showSerName val="0"/>
          <c:showPercent val="0"/>
          <c:showBubbleSize val="0"/>
        </c:dLbls>
        <c:gapWidth val="219"/>
        <c:overlap val="-27"/>
        <c:axId val="240399168"/>
        <c:axId val="240399560"/>
      </c:barChart>
      <c:catAx>
        <c:axId val="240399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240399560"/>
        <c:crosses val="autoZero"/>
        <c:auto val="1"/>
        <c:lblAlgn val="ctr"/>
        <c:lblOffset val="100"/>
        <c:noMultiLvlLbl val="0"/>
      </c:catAx>
      <c:valAx>
        <c:axId val="240399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240399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psykisk hälsa (WHO5)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idrottsförening'!$K$60:$L$60</c:f>
              <c:strCache>
                <c:ptCount val="2"/>
                <c:pt idx="1">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idrottsförening'!$M$60:$P$60</c:f>
              <c:numCache>
                <c:formatCode>0%</c:formatCode>
                <c:ptCount val="4"/>
                <c:pt idx="0">
                  <c:v>0.6252545824847251</c:v>
                </c:pt>
                <c:pt idx="1">
                  <c:v>0.88069073783359497</c:v>
                </c:pt>
                <c:pt idx="2">
                  <c:v>0.61432506887052341</c:v>
                </c:pt>
                <c:pt idx="3">
                  <c:v>0.82869379014989297</c:v>
                </c:pt>
              </c:numCache>
            </c:numRef>
          </c:val>
          <c:extLst>
            <c:ext xmlns:c16="http://schemas.microsoft.com/office/drawing/2014/chart" uri="{C3380CC4-5D6E-409C-BE32-E72D297353CC}">
              <c16:uniqueId val="{00000000-3351-4982-8987-4A26BC654101}"/>
            </c:ext>
          </c:extLst>
        </c:ser>
        <c:ser>
          <c:idx val="1"/>
          <c:order val="1"/>
          <c:tx>
            <c:strRef>
              <c:f>'Medlemskap i idrottsförening'!$K$61:$L$61</c:f>
              <c:strCache>
                <c:ptCount val="2"/>
                <c:pt idx="1">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idrottsförening'!$M$61:$P$61</c:f>
              <c:numCache>
                <c:formatCode>0%</c:formatCode>
                <c:ptCount val="4"/>
                <c:pt idx="0">
                  <c:v>0.43009118541033436</c:v>
                </c:pt>
                <c:pt idx="1">
                  <c:v>0.75389948006932406</c:v>
                </c:pt>
                <c:pt idx="2">
                  <c:v>0.50341997264021887</c:v>
                </c:pt>
                <c:pt idx="3">
                  <c:v>0.73499267935578327</c:v>
                </c:pt>
              </c:numCache>
            </c:numRef>
          </c:val>
          <c:extLst>
            <c:ext xmlns:c16="http://schemas.microsoft.com/office/drawing/2014/chart" uri="{C3380CC4-5D6E-409C-BE32-E72D297353CC}">
              <c16:uniqueId val="{00000001-3351-4982-8987-4A26BC654101}"/>
            </c:ext>
          </c:extLst>
        </c:ser>
        <c:dLbls>
          <c:dLblPos val="outEnd"/>
          <c:showLegendKey val="0"/>
          <c:showVal val="1"/>
          <c:showCatName val="0"/>
          <c:showSerName val="0"/>
          <c:showPercent val="0"/>
          <c:showBubbleSize val="0"/>
        </c:dLbls>
        <c:gapWidth val="100"/>
        <c:overlap val="-24"/>
        <c:axId val="351891880"/>
        <c:axId val="351892272"/>
        <c:extLst>
          <c:ext xmlns:c15="http://schemas.microsoft.com/office/drawing/2012/chart" uri="{02D57815-91ED-43cb-92C2-25804820EDAC}">
            <c15:filteredBarSeries>
              <c15:ser>
                <c:idx val="2"/>
                <c:order val="2"/>
                <c:tx>
                  <c:strRef>
                    <c:extLst>
                      <c:ext uri="{02D57815-91ED-43cb-92C2-25804820EDAC}">
                        <c15:formulaRef>
                          <c15:sqref>'Medlemskap i idrottsförening'!$K$62:$L$62</c15:sqref>
                        </c15:formulaRef>
                      </c:ext>
                    </c:extLst>
                    <c:strCache>
                      <c:ptCount val="2"/>
                      <c:pt idx="1">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idrottsförening'!$M$58:$P$59</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idrottsförening'!$M$62:$P$62</c15:sqref>
                        </c15:formulaRef>
                      </c:ext>
                    </c:extLst>
                    <c:numCache>
                      <c:formatCode>0%</c:formatCode>
                      <c:ptCount val="4"/>
                      <c:pt idx="0">
                        <c:v>0.51426101987899742</c:v>
                      </c:pt>
                      <c:pt idx="1">
                        <c:v>0.82166123778501632</c:v>
                      </c:pt>
                      <c:pt idx="2">
                        <c:v>0.53950953678474112</c:v>
                      </c:pt>
                      <c:pt idx="3">
                        <c:v>0.76916451335055991</c:v>
                      </c:pt>
                    </c:numCache>
                  </c:numRef>
                </c:val>
                <c:extLst>
                  <c:ext xmlns:c16="http://schemas.microsoft.com/office/drawing/2014/chart" uri="{C3380CC4-5D6E-409C-BE32-E72D297353CC}">
                    <c16:uniqueId val="{00000002-3351-4982-8987-4A26BC654101}"/>
                  </c:ext>
                </c:extLst>
              </c15:ser>
            </c15:filteredBarSeries>
          </c:ext>
        </c:extLst>
      </c:barChart>
      <c:catAx>
        <c:axId val="351891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351892272"/>
        <c:crosses val="autoZero"/>
        <c:auto val="1"/>
        <c:lblAlgn val="ctr"/>
        <c:lblOffset val="100"/>
        <c:noMultiLvlLbl val="0"/>
      </c:catAx>
      <c:valAx>
        <c:axId val="351892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351891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1"/>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som röker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idrottsförening'!$L$32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idrottsförening'!$M$32:$R$32</c:f>
              <c:numCache>
                <c:formatCode>0%</c:formatCode>
                <c:ptCount val="6"/>
                <c:pt idx="0">
                  <c:v>1.8544935805991442E-2</c:v>
                </c:pt>
                <c:pt idx="1">
                  <c:v>1.2853470437017995E-2</c:v>
                </c:pt>
                <c:pt idx="2">
                  <c:v>3.6217303822937627E-2</c:v>
                </c:pt>
                <c:pt idx="3">
                  <c:v>3.9001560062402497E-2</c:v>
                </c:pt>
                <c:pt idx="4">
                  <c:v>0.14673913043478262</c:v>
                </c:pt>
                <c:pt idx="5">
                  <c:v>8.4388185654008435E-2</c:v>
                </c:pt>
              </c:numCache>
            </c:numRef>
          </c:val>
          <c:extLst>
            <c:ext xmlns:c16="http://schemas.microsoft.com/office/drawing/2014/chart" uri="{C3380CC4-5D6E-409C-BE32-E72D297353CC}">
              <c16:uniqueId val="{00000000-F94D-4A14-BCCC-FB5E283FD16F}"/>
            </c:ext>
          </c:extLst>
        </c:ser>
        <c:ser>
          <c:idx val="1"/>
          <c:order val="1"/>
          <c:tx>
            <c:strRef>
              <c:f>'Medlemskap i idrottsförening'!$L$33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idrottsförening'!$M$33:$R$33</c:f>
              <c:numCache>
                <c:formatCode>0%</c:formatCode>
                <c:ptCount val="6"/>
                <c:pt idx="0">
                  <c:v>5.163511187607573E-2</c:v>
                </c:pt>
                <c:pt idx="1">
                  <c:v>3.1446540880503145E-2</c:v>
                </c:pt>
                <c:pt idx="2">
                  <c:v>0.13696612665684832</c:v>
                </c:pt>
                <c:pt idx="3">
                  <c:v>0.11774744027303755</c:v>
                </c:pt>
                <c:pt idx="4">
                  <c:v>0.19618528610354224</c:v>
                </c:pt>
                <c:pt idx="5">
                  <c:v>0.21313868613138687</c:v>
                </c:pt>
              </c:numCache>
            </c:numRef>
          </c:val>
          <c:extLst>
            <c:ext xmlns:c16="http://schemas.microsoft.com/office/drawing/2014/chart" uri="{C3380CC4-5D6E-409C-BE32-E72D297353CC}">
              <c16:uniqueId val="{00000001-F94D-4A14-BCCC-FB5E283FD16F}"/>
            </c:ext>
          </c:extLst>
        </c:ser>
        <c:dLbls>
          <c:dLblPos val="outEnd"/>
          <c:showLegendKey val="0"/>
          <c:showVal val="1"/>
          <c:showCatName val="0"/>
          <c:showSerName val="0"/>
          <c:showPercent val="0"/>
          <c:showBubbleSize val="0"/>
        </c:dLbls>
        <c:gapWidth val="100"/>
        <c:overlap val="-24"/>
        <c:axId val="351893056"/>
        <c:axId val="351893448"/>
        <c:extLst>
          <c:ext xmlns:c15="http://schemas.microsoft.com/office/drawing/2012/chart" uri="{02D57815-91ED-43cb-92C2-25804820EDAC}">
            <c15:filteredBarSeries>
              <c15:ser>
                <c:idx val="2"/>
                <c:order val="2"/>
                <c:tx>
                  <c:strRef>
                    <c:extLst>
                      <c:ext uri="{02D57815-91ED-43cb-92C2-25804820EDAC}">
                        <c15:formulaRef>
                          <c15:sqref>'Medlemskap i idrottsförening'!$L$34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idrottsförening'!$M$30:$R$31</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'Medlemskap i idrottsförening'!$M$34:$R$34</c15:sqref>
                        </c15:formulaRef>
                      </c:ext>
                    </c:extLst>
                    <c:numCache>
                      <c:formatCode>0%</c:formatCode>
                      <c:ptCount val="6"/>
                      <c:pt idx="0">
                        <c:v>3.3846153846153845E-2</c:v>
                      </c:pt>
                      <c:pt idx="1">
                        <c:v>1.9142419601837671E-2</c:v>
                      </c:pt>
                      <c:pt idx="2">
                        <c:v>9.4067796610169493E-2</c:v>
                      </c:pt>
                      <c:pt idx="3">
                        <c:v>7.6923076923076927E-2</c:v>
                      </c:pt>
                      <c:pt idx="4">
                        <c:v>0.18025362318840579</c:v>
                      </c:pt>
                      <c:pt idx="5">
                        <c:v>0.16006884681583478</c:v>
                      </c:pt>
                    </c:numCache>
                  </c:numRef>
                </c:val>
                <c:extLst>
                  <c:ext xmlns:c16="http://schemas.microsoft.com/office/drawing/2014/chart" uri="{C3380CC4-5D6E-409C-BE32-E72D297353CC}">
                    <c16:uniqueId val="{00000002-F94D-4A14-BCCC-FB5E283FD16F}"/>
                  </c:ext>
                </c:extLst>
              </c15:ser>
            </c15:filteredBarSeries>
          </c:ext>
        </c:extLst>
      </c:barChart>
      <c:catAx>
        <c:axId val="351893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51893448"/>
        <c:crosses val="autoZero"/>
        <c:auto val="1"/>
        <c:lblAlgn val="ctr"/>
        <c:lblOffset val="100"/>
        <c:noMultiLvlLbl val="0"/>
      </c:catAx>
      <c:valAx>
        <c:axId val="351893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5189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sv-SE" b="1"/>
              <a:t>Andel som snusar dagligen eller någon gång ibland (tjejer/killar) - Länsnivå</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idrottsförening'!$L$72</c:f>
              <c:strCache>
                <c:ptCount val="1"/>
                <c:pt idx="0">
                  <c:v>Medlem i idrottsförening</c:v>
                </c:pt>
              </c:strCache>
            </c:strRef>
          </c:tx>
          <c:spPr>
            <a:solidFill>
              <a:srgbClr val="92D050"/>
            </a:solidFill>
            <a:ln>
              <a:solidFill>
                <a:schemeClr val="tx1">
                  <a:lumMod val="95000"/>
                  <a:lumOff val="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idrottsförening'!$M$72:$R$72</c:f>
              <c:numCache>
                <c:formatCode>0%</c:formatCode>
                <c:ptCount val="4"/>
                <c:pt idx="0">
                  <c:v>4.0241448692152921E-3</c:v>
                </c:pt>
                <c:pt idx="1">
                  <c:v>8.7636932707355245E-2</c:v>
                </c:pt>
                <c:pt idx="2">
                  <c:v>3.7940379403794036E-2</c:v>
                </c:pt>
                <c:pt idx="3">
                  <c:v>0.15498938428874734</c:v>
                </c:pt>
              </c:numCache>
            </c:numRef>
          </c:val>
          <c:extLst>
            <c:ext xmlns:c16="http://schemas.microsoft.com/office/drawing/2014/chart" uri="{C3380CC4-5D6E-409C-BE32-E72D297353CC}">
              <c16:uniqueId val="{00000000-C788-4969-A5FC-A435CE118834}"/>
            </c:ext>
          </c:extLst>
        </c:ser>
        <c:ser>
          <c:idx val="1"/>
          <c:order val="1"/>
          <c:tx>
            <c:strRef>
              <c:f>'Medlemskap i idrottsförening'!$L$73</c:f>
              <c:strCache>
                <c:ptCount val="1"/>
                <c:pt idx="0">
                  <c:v>Ej medlem i idrottsförening</c:v>
                </c:pt>
              </c:strCache>
            </c:strRef>
          </c:tx>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idrottsförening'!$M$73:$R$73</c:f>
              <c:numCache>
                <c:formatCode>0%</c:formatCode>
                <c:ptCount val="4"/>
                <c:pt idx="0">
                  <c:v>2.074074074074074E-2</c:v>
                </c:pt>
                <c:pt idx="1">
                  <c:v>0.14505119453924914</c:v>
                </c:pt>
                <c:pt idx="2">
                  <c:v>5.5858310626702996E-2</c:v>
                </c:pt>
                <c:pt idx="3">
                  <c:v>0.195906432748538</c:v>
                </c:pt>
              </c:numCache>
            </c:numRef>
          </c:val>
          <c:extLst>
            <c:ext xmlns:c16="http://schemas.microsoft.com/office/drawing/2014/chart" uri="{C3380CC4-5D6E-409C-BE32-E72D297353CC}">
              <c16:uniqueId val="{00000001-C788-4969-A5FC-A435CE118834}"/>
            </c:ext>
          </c:extLst>
        </c:ser>
        <c:dLbls>
          <c:showLegendKey val="0"/>
          <c:showVal val="0"/>
          <c:showCatName val="0"/>
          <c:showSerName val="0"/>
          <c:showPercent val="0"/>
          <c:showBubbleSize val="0"/>
        </c:dLbls>
        <c:gapWidth val="219"/>
        <c:overlap val="-27"/>
        <c:axId val="343889000"/>
        <c:axId val="343889392"/>
        <c:extLst>
          <c:ext xmlns:c15="http://schemas.microsoft.com/office/drawing/2012/chart" uri="{02D57815-91ED-43cb-92C2-25804820EDAC}">
            <c15:filteredBarSeries>
              <c15:ser>
                <c:idx val="2"/>
                <c:order val="2"/>
                <c:tx>
                  <c:strRef>
                    <c:extLst>
                      <c:ext uri="{02D57815-91ED-43cb-92C2-25804820EDAC}">
                        <c15:formulaRef>
                          <c15:sqref>'Medlemskap i idrottsförening'!$L$74</c15:sqref>
                        </c15:formulaRef>
                      </c:ext>
                    </c:extLst>
                    <c:strCache>
                      <c:ptCount val="1"/>
                      <c:pt idx="0">
                        <c:v>Totalt</c:v>
                      </c:pt>
                    </c:strCache>
                  </c:strRef>
                </c:tx>
                <c:spPr>
                  <a:solidFill>
                    <a:schemeClr val="accent3"/>
                  </a:solidFill>
                  <a:ln>
                    <a:noFill/>
                  </a:ln>
                  <a:effectLst/>
                </c:spPr>
                <c:invertIfNegative val="0"/>
                <c:cat>
                  <c:multiLvlStrRef>
                    <c:extLst>
                      <c:ext uri="{02D57815-91ED-43cb-92C2-25804820EDAC}">
                        <c15:formulaRef>
                          <c15:sqref>'Medlemskap i idrottsförening'!$M$70:$R$71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idrottsförening'!$M$74:$R$74</c15:sqref>
                        </c15:formulaRef>
                      </c:ext>
                    </c:extLst>
                    <c:numCache>
                      <c:formatCode>0%</c:formatCode>
                      <c:ptCount val="4"/>
                      <c:pt idx="0">
                        <c:v>1.3605442176870748E-2</c:v>
                      </c:pt>
                      <c:pt idx="1">
                        <c:v>0.1166936790923825</c:v>
                      </c:pt>
                      <c:pt idx="2">
                        <c:v>5.0678733031674209E-2</c:v>
                      </c:pt>
                      <c:pt idx="3">
                        <c:v>0.18017241379310345</c:v>
                      </c:pt>
                    </c:numCache>
                  </c:numRef>
                </c:val>
                <c:extLst>
                  <c:ext xmlns:c16="http://schemas.microsoft.com/office/drawing/2014/chart" uri="{C3380CC4-5D6E-409C-BE32-E72D297353CC}">
                    <c16:uniqueId val="{00000002-C788-4969-A5FC-A435CE118834}"/>
                  </c:ext>
                </c:extLst>
              </c15:ser>
            </c15:filteredBarSeries>
          </c:ext>
        </c:extLst>
      </c:barChart>
      <c:catAx>
        <c:axId val="343889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43889392"/>
        <c:crosses val="autoZero"/>
        <c:auto val="1"/>
        <c:lblAlgn val="ctr"/>
        <c:lblOffset val="100"/>
        <c:noMultiLvlLbl val="0"/>
      </c:catAx>
      <c:valAx>
        <c:axId val="3438893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43889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idrottsförening'!$L$42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idrottsförening'!$O$42:$R$42</c:f>
              <c:numCache>
                <c:formatCode>0%</c:formatCode>
                <c:ptCount val="4"/>
                <c:pt idx="0">
                  <c:v>1.6427104722792608E-2</c:v>
                </c:pt>
                <c:pt idx="1">
                  <c:v>3.0546623794212219E-2</c:v>
                </c:pt>
                <c:pt idx="2">
                  <c:v>0.15877437325905291</c:v>
                </c:pt>
                <c:pt idx="3">
                  <c:v>0.13704496788008566</c:v>
                </c:pt>
              </c:numCache>
            </c:numRef>
          </c:val>
          <c:extLst>
            <c:ext xmlns:c16="http://schemas.microsoft.com/office/drawing/2014/chart" uri="{C3380CC4-5D6E-409C-BE32-E72D297353CC}">
              <c16:uniqueId val="{00000000-7EFA-4587-80C6-AED5C970D381}"/>
            </c:ext>
          </c:extLst>
        </c:ser>
        <c:ser>
          <c:idx val="1"/>
          <c:order val="1"/>
          <c:tx>
            <c:strRef>
              <c:f>'Medlemskap i idrottsförening'!$L$43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idrottsförening'!$O$43:$R$43</c:f>
              <c:numCache>
                <c:formatCode>0%</c:formatCode>
                <c:ptCount val="4"/>
                <c:pt idx="0">
                  <c:v>5.8646616541353384E-2</c:v>
                </c:pt>
                <c:pt idx="1">
                  <c:v>5.5258467023172907E-2</c:v>
                </c:pt>
                <c:pt idx="2">
                  <c:v>0.19580419580419581</c:v>
                </c:pt>
                <c:pt idx="3">
                  <c:v>0.17410714285714285</c:v>
                </c:pt>
              </c:numCache>
            </c:numRef>
          </c:val>
          <c:extLst>
            <c:ext xmlns:c16="http://schemas.microsoft.com/office/drawing/2014/chart" uri="{C3380CC4-5D6E-409C-BE32-E72D297353CC}">
              <c16:uniqueId val="{00000001-7EFA-4587-80C6-AED5C970D381}"/>
            </c:ext>
          </c:extLst>
        </c:ser>
        <c:dLbls>
          <c:dLblPos val="outEnd"/>
          <c:showLegendKey val="0"/>
          <c:showVal val="1"/>
          <c:showCatName val="0"/>
          <c:showSerName val="0"/>
          <c:showPercent val="0"/>
          <c:showBubbleSize val="0"/>
        </c:dLbls>
        <c:gapWidth val="100"/>
        <c:overlap val="-24"/>
        <c:axId val="343890176"/>
        <c:axId val="343890568"/>
        <c:extLst>
          <c:ext xmlns:c15="http://schemas.microsoft.com/office/drawing/2012/chart" uri="{02D57815-91ED-43cb-92C2-25804820EDAC}">
            <c15:filteredBarSeries>
              <c15:ser>
                <c:idx val="2"/>
                <c:order val="2"/>
                <c:tx>
                  <c:strRef>
                    <c:extLst>
                      <c:ext uri="{02D57815-91ED-43cb-92C2-25804820EDAC}">
                        <c15:formulaRef>
                          <c15:sqref>'Medlemskap i idrottsförening'!$L$44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idrottsförening'!$O$40:$R$41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idrottsförening'!$O$44:$R$44</c15:sqref>
                        </c15:formulaRef>
                      </c:ext>
                    </c:extLst>
                    <c:numCache>
                      <c:formatCode>0%</c:formatCode>
                      <c:ptCount val="4"/>
                      <c:pt idx="0">
                        <c:v>4.065743944636678E-2</c:v>
                      </c:pt>
                      <c:pt idx="1">
                        <c:v>4.1981528127623846E-2</c:v>
                      </c:pt>
                      <c:pt idx="2">
                        <c:v>0.18401486988847585</c:v>
                      </c:pt>
                      <c:pt idx="3">
                        <c:v>0.15849387040280211</c:v>
                      </c:pt>
                    </c:numCache>
                  </c:numRef>
                </c:val>
                <c:extLst>
                  <c:ext xmlns:c16="http://schemas.microsoft.com/office/drawing/2014/chart" uri="{C3380CC4-5D6E-409C-BE32-E72D297353CC}">
                    <c16:uniqueId val="{00000002-7EFA-4587-80C6-AED5C970D381}"/>
                  </c:ext>
                </c:extLst>
              </c15:ser>
            </c15:filteredBarSeries>
          </c:ext>
        </c:extLst>
      </c:barChart>
      <c:catAx>
        <c:axId val="343890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43890568"/>
        <c:crosses val="autoZero"/>
        <c:auto val="1"/>
        <c:lblAlgn val="ctr"/>
        <c:lblOffset val="100"/>
        <c:noMultiLvlLbl val="0"/>
      </c:catAx>
      <c:valAx>
        <c:axId val="343890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43890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självskattad hälsa utifrån daglig fysisk aktivitet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aktiv'!$J$21</c:f>
              <c:strCache>
                <c:ptCount val="1"/>
                <c:pt idx="0">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aktiv'!$K$21:$P$21</c:f>
              <c:numCache>
                <c:formatCode>0%</c:formatCode>
                <c:ptCount val="6"/>
                <c:pt idx="0">
                  <c:v>0.70976253298153036</c:v>
                </c:pt>
                <c:pt idx="1">
                  <c:v>0.9040852575488455</c:v>
                </c:pt>
                <c:pt idx="2">
                  <c:v>0.671875</c:v>
                </c:pt>
                <c:pt idx="3">
                  <c:v>0.86964618249534453</c:v>
                </c:pt>
                <c:pt idx="4">
                  <c:v>0.68725868725868722</c:v>
                </c:pt>
                <c:pt idx="5">
                  <c:v>0.82096069868995636</c:v>
                </c:pt>
              </c:numCache>
            </c:numRef>
          </c:val>
          <c:extLst>
            <c:ext xmlns:c16="http://schemas.microsoft.com/office/drawing/2014/chart" uri="{C3380CC4-5D6E-409C-BE32-E72D297353CC}">
              <c16:uniqueId val="{00000000-1995-4E1B-86B8-CA8C541263BF}"/>
            </c:ext>
          </c:extLst>
        </c:ser>
        <c:ser>
          <c:idx val="1"/>
          <c:order val="1"/>
          <c:tx>
            <c:strRef>
              <c:f>'Fysisk aktiv'!$J$22</c:f>
              <c:strCache>
                <c:ptCount val="1"/>
                <c:pt idx="0">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aktiv'!$K$22:$P$22</c:f>
              <c:numCache>
                <c:formatCode>0%</c:formatCode>
                <c:ptCount val="6"/>
                <c:pt idx="0">
                  <c:v>0.71603053435114505</c:v>
                </c:pt>
                <c:pt idx="1">
                  <c:v>0.93529411764705883</c:v>
                </c:pt>
                <c:pt idx="2">
                  <c:v>0.62763915547024951</c:v>
                </c:pt>
                <c:pt idx="3">
                  <c:v>0.81970649895178194</c:v>
                </c:pt>
                <c:pt idx="4">
                  <c:v>0.65384615384615385</c:v>
                </c:pt>
                <c:pt idx="5">
                  <c:v>0.75514403292181065</c:v>
                </c:pt>
              </c:numCache>
            </c:numRef>
          </c:val>
          <c:extLst>
            <c:ext xmlns:c16="http://schemas.microsoft.com/office/drawing/2014/chart" uri="{C3380CC4-5D6E-409C-BE32-E72D297353CC}">
              <c16:uniqueId val="{00000001-1995-4E1B-86B8-CA8C541263BF}"/>
            </c:ext>
          </c:extLst>
        </c:ser>
        <c:ser>
          <c:idx val="2"/>
          <c:order val="2"/>
          <c:tx>
            <c:strRef>
              <c:f>'Fysisk aktiv'!$J$23</c:f>
              <c:strCache>
                <c:ptCount val="1"/>
                <c:pt idx="0">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aktiv'!$K$23:$P$23</c:f>
              <c:numCache>
                <c:formatCode>0%</c:formatCode>
                <c:ptCount val="6"/>
                <c:pt idx="0">
                  <c:v>0.68604651162790697</c:v>
                </c:pt>
                <c:pt idx="1">
                  <c:v>0.80382775119617222</c:v>
                </c:pt>
                <c:pt idx="2">
                  <c:v>0.5276967930029155</c:v>
                </c:pt>
                <c:pt idx="3">
                  <c:v>0.81938325991189431</c:v>
                </c:pt>
                <c:pt idx="4">
                  <c:v>0.57475083056478404</c:v>
                </c:pt>
                <c:pt idx="5">
                  <c:v>0.69868995633187769</c:v>
                </c:pt>
              </c:numCache>
            </c:numRef>
          </c:val>
          <c:extLst>
            <c:ext xmlns:c16="http://schemas.microsoft.com/office/drawing/2014/chart" uri="{C3380CC4-5D6E-409C-BE32-E72D297353CC}">
              <c16:uniqueId val="{00000002-1995-4E1B-86B8-CA8C541263BF}"/>
            </c:ext>
          </c:extLst>
        </c:ser>
        <c:dLbls>
          <c:dLblPos val="outEnd"/>
          <c:showLegendKey val="0"/>
          <c:showVal val="1"/>
          <c:showCatName val="0"/>
          <c:showSerName val="0"/>
          <c:showPercent val="0"/>
          <c:showBubbleSize val="0"/>
        </c:dLbls>
        <c:gapWidth val="100"/>
        <c:overlap val="-24"/>
        <c:axId val="351894232"/>
        <c:axId val="352448168"/>
        <c:extLst>
          <c:ext xmlns:c15="http://schemas.microsoft.com/office/drawing/2012/chart" uri="{02D57815-91ED-43cb-92C2-25804820EDAC}">
            <c15:filteredBarSeries>
              <c15:ser>
                <c:idx val="3"/>
                <c:order val="3"/>
                <c:tx>
                  <c:strRef>
                    <c:extLst>
                      <c:ext uri="{02D57815-91ED-43cb-92C2-25804820EDAC}">
                        <c15:formulaRef>
                          <c15:sqref>'Fysisk aktiv'!$J$24</c15:sqref>
                        </c15:formulaRef>
                      </c:ext>
                    </c:extLst>
                    <c:strCache>
                      <c:ptCount val="1"/>
                      <c:pt idx="0">
                        <c:v>Totalt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multiLvlStrRef>
                    <c:extLst>
                      <c:ext uri="{02D57815-91ED-43cb-92C2-25804820EDAC}">
                        <c15:formulaRef>
                          <c15:sqref>'Fysisk aktiv'!$K$19:$P$20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'Fysisk aktiv'!$K$24:$P$24</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c:ext xmlns:c16="http://schemas.microsoft.com/office/drawing/2014/chart" uri="{C3380CC4-5D6E-409C-BE32-E72D297353CC}">
                    <c16:uniqueId val="{00000003-1995-4E1B-86B8-CA8C541263BF}"/>
                  </c:ext>
                </c:extLst>
              </c15:ser>
            </c15:filteredBarSeries>
          </c:ext>
        </c:extLst>
      </c:barChart>
      <c:catAx>
        <c:axId val="3518942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52448168"/>
        <c:crosses val="autoZero"/>
        <c:auto val="1"/>
        <c:lblAlgn val="ctr"/>
        <c:lblOffset val="100"/>
        <c:noMultiLvlLbl val="0"/>
      </c:catAx>
      <c:valAx>
        <c:axId val="352448168"/>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51894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a:t>Andel med god psykisk hälsa (WHO5) utifrån daglig fysisk aktivitet (tjejer/killar) -</a:t>
            </a:r>
            <a:r>
              <a:rPr lang="sv-SE" baseline="0"/>
              <a:t> Länsnivå</a:t>
            </a:r>
            <a:endParaRPr lang="sv-SE"/>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aktiv'!$K$32:$L$32</c:f>
              <c:strCache>
                <c:ptCount val="2"/>
                <c:pt idx="1">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aktiv'!$M$32:$P$32</c:f>
              <c:numCache>
                <c:formatCode>0%</c:formatCode>
                <c:ptCount val="4"/>
                <c:pt idx="0">
                  <c:v>0.61022364217252401</c:v>
                </c:pt>
                <c:pt idx="1">
                  <c:v>0.88167938931297707</c:v>
                </c:pt>
                <c:pt idx="2">
                  <c:v>0.62256809338521402</c:v>
                </c:pt>
                <c:pt idx="3">
                  <c:v>0.85746102449888639</c:v>
                </c:pt>
              </c:numCache>
            </c:numRef>
          </c:val>
          <c:extLst>
            <c:ext xmlns:c16="http://schemas.microsoft.com/office/drawing/2014/chart" uri="{C3380CC4-5D6E-409C-BE32-E72D297353CC}">
              <c16:uniqueId val="{00000000-B0FB-4143-8013-E8B0F9DE079D}"/>
            </c:ext>
          </c:extLst>
        </c:ser>
        <c:ser>
          <c:idx val="1"/>
          <c:order val="1"/>
          <c:tx>
            <c:strRef>
              <c:f>'Fysisk aktiv'!$K$33:$L$33</c:f>
              <c:strCache>
                <c:ptCount val="2"/>
                <c:pt idx="1">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aktiv'!$M$33:$P$33</c:f>
              <c:numCache>
                <c:formatCode>0%</c:formatCode>
                <c:ptCount val="4"/>
                <c:pt idx="0">
                  <c:v>0.53696498054474706</c:v>
                </c:pt>
                <c:pt idx="1">
                  <c:v>0.81290322580645158</c:v>
                </c:pt>
                <c:pt idx="2">
                  <c:v>0.57806691449814129</c:v>
                </c:pt>
                <c:pt idx="3">
                  <c:v>0.75527426160337552</c:v>
                </c:pt>
              </c:numCache>
            </c:numRef>
          </c:val>
          <c:extLst>
            <c:ext xmlns:c16="http://schemas.microsoft.com/office/drawing/2014/chart" uri="{C3380CC4-5D6E-409C-BE32-E72D297353CC}">
              <c16:uniqueId val="{00000001-B0FB-4143-8013-E8B0F9DE079D}"/>
            </c:ext>
          </c:extLst>
        </c:ser>
        <c:ser>
          <c:idx val="2"/>
          <c:order val="2"/>
          <c:tx>
            <c:strRef>
              <c:f>'Fysisk aktiv'!$K$34:$L$34</c:f>
              <c:strCache>
                <c:ptCount val="2"/>
                <c:pt idx="1">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aktiv'!$M$34:$P$34</c:f>
              <c:numCache>
                <c:formatCode>0%</c:formatCode>
                <c:ptCount val="4"/>
                <c:pt idx="0">
                  <c:v>0.38390092879256965</c:v>
                </c:pt>
                <c:pt idx="1">
                  <c:v>0.69026548672566368</c:v>
                </c:pt>
                <c:pt idx="2">
                  <c:v>0.39932885906040266</c:v>
                </c:pt>
                <c:pt idx="3">
                  <c:v>0.6428571428571429</c:v>
                </c:pt>
              </c:numCache>
            </c:numRef>
          </c:val>
          <c:extLst>
            <c:ext xmlns:c16="http://schemas.microsoft.com/office/drawing/2014/chart" uri="{C3380CC4-5D6E-409C-BE32-E72D297353CC}">
              <c16:uniqueId val="{00000002-B0FB-4143-8013-E8B0F9DE079D}"/>
            </c:ext>
          </c:extLst>
        </c:ser>
        <c:dLbls>
          <c:dLblPos val="outEnd"/>
          <c:showLegendKey val="0"/>
          <c:showVal val="1"/>
          <c:showCatName val="0"/>
          <c:showSerName val="0"/>
          <c:showPercent val="0"/>
          <c:showBubbleSize val="0"/>
        </c:dLbls>
        <c:gapWidth val="100"/>
        <c:overlap val="-24"/>
        <c:axId val="352448952"/>
        <c:axId val="352449344"/>
        <c:extLst>
          <c:ext xmlns:c15="http://schemas.microsoft.com/office/drawing/2012/chart" uri="{02D57815-91ED-43cb-92C2-25804820EDAC}">
            <c15:filteredBarSeries>
              <c15:ser>
                <c:idx val="3"/>
                <c:order val="3"/>
                <c:tx>
                  <c:strRef>
                    <c:extLst>
                      <c:ext uri="{02D57815-91ED-43cb-92C2-25804820EDAC}">
                        <c15:formulaRef>
                          <c15:sqref>'Fysisk aktiv'!$K$35:$L$35</c15:sqref>
                        </c15:formulaRef>
                      </c:ext>
                    </c:extLst>
                    <c:strCache>
                      <c:ptCount val="2"/>
                      <c:pt idx="1">
                        <c:v>Totalt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multiLvlStrRef>
                    <c:extLst>
                      <c:ext uri="{02D57815-91ED-43cb-92C2-25804820EDAC}">
                        <c15:formulaRef>
                          <c15:sqref>'Fysisk aktiv'!$M$30:$P$31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'Fysisk aktiv'!$M$35:$P$35</c15:sqref>
                        </c15:formulaRef>
                      </c:ext>
                    </c:extLst>
                    <c:numCache>
                      <c:formatCode>0%</c:formatCode>
                      <c:ptCount val="4"/>
                      <c:pt idx="0">
                        <c:v>0.51426101987899742</c:v>
                      </c:pt>
                      <c:pt idx="1">
                        <c:v>0.82166123778501632</c:v>
                      </c:pt>
                      <c:pt idx="2">
                        <c:v>0.53950953678474112</c:v>
                      </c:pt>
                      <c:pt idx="3">
                        <c:v>0.76916451335055991</c:v>
                      </c:pt>
                    </c:numCache>
                  </c:numRef>
                </c:val>
                <c:extLst>
                  <c:ext xmlns:c16="http://schemas.microsoft.com/office/drawing/2014/chart" uri="{C3380CC4-5D6E-409C-BE32-E72D297353CC}">
                    <c16:uniqueId val="{00000003-B0FB-4143-8013-E8B0F9DE079D}"/>
                  </c:ext>
                </c:extLst>
              </c15:ser>
            </c15:filteredBarSeries>
          </c:ext>
        </c:extLst>
      </c:barChart>
      <c:catAx>
        <c:axId val="35244895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52449344"/>
        <c:crosses val="autoZero"/>
        <c:auto val="1"/>
        <c:lblAlgn val="ctr"/>
        <c:lblOffset val="100"/>
        <c:noMultiLvlLbl val="0"/>
      </c:catAx>
      <c:valAx>
        <c:axId val="35244934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52448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Övervikt och fetma Laxå</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Laxå!$X$19</c:f>
              <c:strCache>
                <c:ptCount val="1"/>
                <c:pt idx="0">
                  <c:v>Laxå</c:v>
                </c:pt>
              </c:strCache>
            </c:strRef>
          </c:tx>
          <c:spPr>
            <a:solidFill>
              <a:schemeClr val="accent4"/>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Laxå!$Y$16:$AF$18</c:f>
              <c:multiLvlStrCache>
                <c:ptCount val="8"/>
                <c:lvl>
                  <c:pt idx="0">
                    <c:v>Övervikt</c:v>
                  </c:pt>
                  <c:pt idx="1">
                    <c:v>Fetma</c:v>
                  </c:pt>
                  <c:pt idx="2">
                    <c:v>Övervikt</c:v>
                  </c:pt>
                  <c:pt idx="3">
                    <c:v>Fetma</c:v>
                  </c:pt>
                  <c:pt idx="4">
                    <c:v>Övervikt</c:v>
                  </c:pt>
                  <c:pt idx="5">
                    <c:v>Fetma</c:v>
                  </c:pt>
                  <c:pt idx="6">
                    <c:v>Övervikt</c:v>
                  </c:pt>
                  <c:pt idx="7">
                    <c:v>Fetma</c:v>
                  </c:pt>
                </c:lvl>
                <c:lvl>
                  <c:pt idx="0">
                    <c:v>Förskoleklass</c:v>
                  </c:pt>
                  <c:pt idx="2">
                    <c:v>Årskurs 4</c:v>
                  </c:pt>
                  <c:pt idx="4">
                    <c:v>Årskurs 7</c:v>
                  </c:pt>
                  <c:pt idx="6">
                    <c:v>År 1 gymnasiet</c:v>
                  </c:pt>
                </c:lvl>
              </c:multiLvlStrCache>
            </c:multiLvlStrRef>
          </c:cat>
          <c:val>
            <c:numRef>
              <c:f>Laxå!$Y$19:$AF$19</c:f>
              <c:numCache>
                <c:formatCode>0%</c:formatCode>
                <c:ptCount val="8"/>
                <c:pt idx="0">
                  <c:v>0.14000000000000001</c:v>
                </c:pt>
                <c:pt idx="1">
                  <c:v>7.0000000000000007E-2</c:v>
                </c:pt>
                <c:pt idx="2">
                  <c:v>0.36</c:v>
                </c:pt>
                <c:pt idx="3">
                  <c:v>0.02</c:v>
                </c:pt>
                <c:pt idx="4">
                  <c:v>0.17</c:v>
                </c:pt>
                <c:pt idx="5">
                  <c:v>0.19</c:v>
                </c:pt>
                <c:pt idx="6">
                  <c:v>0.28999999999999998</c:v>
                </c:pt>
                <c:pt idx="7">
                  <c:v>0.03</c:v>
                </c:pt>
              </c:numCache>
            </c:numRef>
          </c:val>
          <c:extLst>
            <c:ext xmlns:c16="http://schemas.microsoft.com/office/drawing/2014/chart" uri="{C3380CC4-5D6E-409C-BE32-E72D297353CC}">
              <c16:uniqueId val="{00000000-AB8A-42B5-8439-F2BAD7D3579D}"/>
            </c:ext>
          </c:extLst>
        </c:ser>
        <c:ser>
          <c:idx val="1"/>
          <c:order val="1"/>
          <c:tx>
            <c:strRef>
              <c:f>Laxå!$X$20</c:f>
              <c:strCache>
                <c:ptCount val="1"/>
                <c:pt idx="0">
                  <c:v>Örebro län</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Laxå!$Y$16:$AF$18</c:f>
              <c:multiLvlStrCache>
                <c:ptCount val="8"/>
                <c:lvl>
                  <c:pt idx="0">
                    <c:v>Övervikt</c:v>
                  </c:pt>
                  <c:pt idx="1">
                    <c:v>Fetma</c:v>
                  </c:pt>
                  <c:pt idx="2">
                    <c:v>Övervikt</c:v>
                  </c:pt>
                  <c:pt idx="3">
                    <c:v>Fetma</c:v>
                  </c:pt>
                  <c:pt idx="4">
                    <c:v>Övervikt</c:v>
                  </c:pt>
                  <c:pt idx="5">
                    <c:v>Fetma</c:v>
                  </c:pt>
                  <c:pt idx="6">
                    <c:v>Övervikt</c:v>
                  </c:pt>
                  <c:pt idx="7">
                    <c:v>Fetma</c:v>
                  </c:pt>
                </c:lvl>
                <c:lvl>
                  <c:pt idx="0">
                    <c:v>Förskoleklass</c:v>
                  </c:pt>
                  <c:pt idx="2">
                    <c:v>Årskurs 4</c:v>
                  </c:pt>
                  <c:pt idx="4">
                    <c:v>Årskurs 7</c:v>
                  </c:pt>
                  <c:pt idx="6">
                    <c:v>År 1 gymnasiet</c:v>
                  </c:pt>
                </c:lvl>
              </c:multiLvlStrCache>
            </c:multiLvlStrRef>
          </c:cat>
          <c:val>
            <c:numRef>
              <c:f>Laxå!$Y$20:$AF$20</c:f>
              <c:numCache>
                <c:formatCode>0%</c:formatCode>
                <c:ptCount val="8"/>
                <c:pt idx="0">
                  <c:v>0.12</c:v>
                </c:pt>
                <c:pt idx="1">
                  <c:v>0.05</c:v>
                </c:pt>
                <c:pt idx="2">
                  <c:v>0.21</c:v>
                </c:pt>
                <c:pt idx="3">
                  <c:v>0.06</c:v>
                </c:pt>
                <c:pt idx="4">
                  <c:v>0.18</c:v>
                </c:pt>
                <c:pt idx="5">
                  <c:v>0.06</c:v>
                </c:pt>
                <c:pt idx="6">
                  <c:v>0.18</c:v>
                </c:pt>
                <c:pt idx="7">
                  <c:v>0.06</c:v>
                </c:pt>
              </c:numCache>
            </c:numRef>
          </c:val>
          <c:extLst>
            <c:ext xmlns:c16="http://schemas.microsoft.com/office/drawing/2014/chart" uri="{C3380CC4-5D6E-409C-BE32-E72D297353CC}">
              <c16:uniqueId val="{00000001-AB8A-42B5-8439-F2BAD7D3579D}"/>
            </c:ext>
          </c:extLst>
        </c:ser>
        <c:dLbls>
          <c:dLblPos val="outEnd"/>
          <c:showLegendKey val="0"/>
          <c:showVal val="1"/>
          <c:showCatName val="0"/>
          <c:showSerName val="0"/>
          <c:showPercent val="0"/>
          <c:showBubbleSize val="0"/>
        </c:dLbls>
        <c:gapWidth val="219"/>
        <c:overlap val="-27"/>
        <c:axId val="606512576"/>
        <c:axId val="609468168"/>
      </c:barChart>
      <c:catAx>
        <c:axId val="606512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9468168"/>
        <c:crosses val="autoZero"/>
        <c:auto val="1"/>
        <c:lblAlgn val="ctr"/>
        <c:lblOffset val="100"/>
        <c:noMultiLvlLbl val="0"/>
      </c:catAx>
      <c:valAx>
        <c:axId val="6094681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0651257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7890" y="0"/>
            <a:ext cx="2945024" cy="497126"/>
          </a:xfrm>
          <a:prstGeom prst="rect">
            <a:avLst/>
          </a:prstGeom>
        </p:spPr>
        <p:txBody>
          <a:bodyPr vert="horz" lIns="91440" tIns="45720" rIns="91440" bIns="45720" rtlCol="0"/>
          <a:lstStyle>
            <a:lvl1pPr algn="r">
              <a:defRPr sz="1200"/>
            </a:lvl1pPr>
          </a:lstStyle>
          <a:p>
            <a:fld id="{3BCB40B7-3E89-4D3E-A44B-4F574B7633FF}" type="datetimeFigureOut">
              <a:rPr lang="sv-SE" smtClean="0"/>
              <a:t>2019-02-28</a:t>
            </a:fld>
            <a:endParaRPr lang="sv-SE"/>
          </a:p>
        </p:txBody>
      </p:sp>
      <p:sp>
        <p:nvSpPr>
          <p:cNvPr id="4" name="Platshållare för sidfot 3"/>
          <p:cNvSpPr>
            <a:spLocks noGrp="1"/>
          </p:cNvSpPr>
          <p:nvPr>
            <p:ph type="ftr" sz="quarter" idx="2"/>
          </p:nvPr>
        </p:nvSpPr>
        <p:spPr>
          <a:xfrm>
            <a:off x="0" y="9434274"/>
            <a:ext cx="2945024" cy="4971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7890" y="9434274"/>
            <a:ext cx="2945024" cy="497126"/>
          </a:xfrm>
          <a:prstGeom prst="rect">
            <a:avLst/>
          </a:prstGeom>
        </p:spPr>
        <p:txBody>
          <a:bodyPr vert="horz" lIns="91440" tIns="45720" rIns="91440" bIns="45720" rtlCol="0" anchor="b"/>
          <a:lstStyle>
            <a:lvl1pPr algn="r">
              <a:defRPr sz="1200"/>
            </a:lvl1pPr>
          </a:lstStyle>
          <a:p>
            <a:fld id="{07984A4E-3A14-4E0E-BAE4-885CBF5F6F6B}" type="slidenum">
              <a:rPr lang="sv-SE" smtClean="0"/>
              <a:t>‹#›</a:t>
            </a:fld>
            <a:endParaRPr lang="sv-SE"/>
          </a:p>
        </p:txBody>
      </p:sp>
    </p:spTree>
    <p:extLst>
      <p:ext uri="{BB962C8B-B14F-4D97-AF65-F5344CB8AC3E}">
        <p14:creationId xmlns:p14="http://schemas.microsoft.com/office/powerpoint/2010/main" val="241557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853182B-9C24-4B49-B6F8-A2AC3EBE0CFF}" type="datetimeFigureOut">
              <a:rPr lang="sv-SE" smtClean="0"/>
              <a:pPr/>
              <a:t>2019-02-28</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EC3BE4A3-3DA2-4E05-94D8-12AB9D62B682}" type="slidenum">
              <a:rPr lang="sv-SE" smtClean="0"/>
              <a:pPr/>
              <a:t>‹#›</a:t>
            </a:fld>
            <a:endParaRPr lang="sv-SE"/>
          </a:p>
        </p:txBody>
      </p:sp>
    </p:spTree>
    <p:extLst>
      <p:ext uri="{BB962C8B-B14F-4D97-AF65-F5344CB8AC3E}">
        <p14:creationId xmlns:p14="http://schemas.microsoft.com/office/powerpoint/2010/main" val="252820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a:t>
            </a:fld>
            <a:endParaRPr lang="sv-SE"/>
          </a:p>
        </p:txBody>
      </p:sp>
    </p:spTree>
    <p:extLst>
      <p:ext uri="{BB962C8B-B14F-4D97-AF65-F5344CB8AC3E}">
        <p14:creationId xmlns:p14="http://schemas.microsoft.com/office/powerpoint/2010/main" val="398885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a:t>Kommentar: </a:t>
            </a:r>
            <a:r>
              <a:rPr lang="sv-SE" b="0" i="0" baseline="0"/>
              <a:t>Eftersom det i Laxå kommun </a:t>
            </a:r>
            <a:r>
              <a:rPr lang="sv-SE" b="0" baseline="0"/>
              <a:t>är få elever som besvarat undersökningen som statistiken baseras på kan inget resultat visas för flickorna i skolår 7, pojkarna i skolår 9 samt för både flickor och pojkar som går gymnasiets andra år. </a:t>
            </a:r>
          </a:p>
          <a:p>
            <a:endParaRPr lang="sv-SE" b="0" baseline="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12</a:t>
            </a:fld>
            <a:endParaRPr lang="sv-SE"/>
          </a:p>
        </p:txBody>
      </p:sp>
    </p:spTree>
    <p:extLst>
      <p:ext uri="{BB962C8B-B14F-4D97-AF65-F5344CB8AC3E}">
        <p14:creationId xmlns:p14="http://schemas.microsoft.com/office/powerpoint/2010/main" val="201599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baseline="0"/>
              <a:t>Kommentar: </a:t>
            </a:r>
            <a:r>
              <a:rPr lang="sv-SE" b="0" baseline="0"/>
              <a:t>Inget resultat visas för flickorna i skolår 7, pojkarna i skolår 9 samt för både flickor och pojkar som går gymnasiets andra år. Hälften av flickorna i skolår 9 är med i en idrottsförening.</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13</a:t>
            </a:fld>
            <a:endParaRPr lang="sv-SE"/>
          </a:p>
        </p:txBody>
      </p:sp>
    </p:spTree>
    <p:extLst>
      <p:ext uri="{BB962C8B-B14F-4D97-AF65-F5344CB8AC3E}">
        <p14:creationId xmlns:p14="http://schemas.microsoft.com/office/powerpoint/2010/main" val="240621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aseline="0"/>
              <a:t> </a:t>
            </a:r>
            <a:r>
              <a:rPr lang="sv-SE" i="0" baseline="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a:p>
          <a:p>
            <a:r>
              <a:rPr lang="sv-SE" b="1" i="0" baseline="0"/>
              <a:t>Kommentar:</a:t>
            </a:r>
            <a:r>
              <a:rPr lang="sv-SE" i="0" baseline="0"/>
              <a:t> Det kan noteras att den självskattade hälsan är högre hos de ungdomar som är med i idrottsföreningar i jämförelse med de ungdomar som inte är det. Denna skillnad gäller för samtliga tre åldersgrupper och för både tjejer och killar inom de olika åldersgrupperna. Den största skillnaden visas för gymnasieeleverna där den självskattade hälsan för tjejer som är med i idrottsföreningar är elva procentenheter högre än för de tjejer som inte är medlemmar och motsvarande skillnad för killarna är tolv procentenheter till fördel för de killar som är med i idrottsföreningar. </a:t>
            </a:r>
            <a:endParaRPr lang="sv-SE" i="1"/>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14</a:t>
            </a:fld>
            <a:endParaRPr lang="sv-SE"/>
          </a:p>
        </p:txBody>
      </p:sp>
    </p:spTree>
    <p:extLst>
      <p:ext uri="{BB962C8B-B14F-4D97-AF65-F5344CB8AC3E}">
        <p14:creationId xmlns:p14="http://schemas.microsoft.com/office/powerpoint/2010/main" val="794606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WHO5-index (0-100) som har gott psykiskt välbefinnande (&gt;50). </a:t>
            </a:r>
            <a:r>
              <a:rPr lang="sv-SE" sz="1200" i="0" baseline="0"/>
              <a:t>Resultaten</a:t>
            </a:r>
            <a:r>
              <a:rPr lang="sv-SE" i="0" baseline="0"/>
              <a:t> är uppdelat mellan de elever som svarat att de är medlemmar i en idrottsförening och de som svarat att de inte är det. Dessa resultat presenteras endast på länsnivå. WHO-5 är ett index av frågor som handlar om psykiskt välbefinnande och de exakta frågeställningarna kan läsas på följande länk: https://www.psykiatri-regionh.dk/who-5/Documents/WHO5_Swedish.pdf. Dessa resultat presenteras endast på länsnivå.   </a:t>
            </a:r>
            <a:endParaRPr lang="sv-SE" sz="1200"/>
          </a:p>
          <a:p>
            <a:endParaRPr lang="sv-SE" i="0" baseline="0"/>
          </a:p>
          <a:p>
            <a:r>
              <a:rPr lang="sv-SE" b="1" i="0" baseline="0"/>
              <a:t>Kommentar:</a:t>
            </a:r>
            <a:r>
              <a:rPr lang="sv-SE" i="0" baseline="0"/>
              <a:t> Det kan noteras att den psykiska hälsan är bättre hos de ungdomar som är med i idrottsföreningar i jämförelse med de ungdomar som inte är det. Denna skillnad gäller för de båda åldersgrupperna (frågorna som utgör WHO5-index ställdes inte till skolår 7) och för både tjejer och killar inom de olika åldersgrupperna. Den största skillnaden visas för flickorna i skolor nio där andelen med god psykisk hälsa är 20 procentenheter högre för de flickor som är med i idrottsföreningar jämfört med de flickor som inte är det. </a:t>
            </a:r>
            <a:endParaRPr lang="sv-SE" i="1"/>
          </a:p>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15</a:t>
            </a:fld>
            <a:endParaRPr lang="sv-SE"/>
          </a:p>
        </p:txBody>
      </p:sp>
    </p:spTree>
    <p:extLst>
      <p:ext uri="{BB962C8B-B14F-4D97-AF65-F5344CB8AC3E}">
        <p14:creationId xmlns:p14="http://schemas.microsoft.com/office/powerpoint/2010/main" val="114679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"Röker dagligen/ Någon gång ibland" på frågan "Röker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killar i år två på gymnasiet där andelen som röker dagligen eller någon gång ibland är 13 procentenheter lägre bland killar som är medlemmar i idrottsföreningar jämfört med killar som inte är det. </a:t>
            </a:r>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16</a:t>
            </a:fld>
            <a:endParaRPr lang="sv-SE"/>
          </a:p>
        </p:txBody>
      </p:sp>
    </p:spTree>
    <p:extLst>
      <p:ext uri="{BB962C8B-B14F-4D97-AF65-F5344CB8AC3E}">
        <p14:creationId xmlns:p14="http://schemas.microsoft.com/office/powerpoint/2010/main" val="324185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svarat att de ”Snusar dagligen/ Någon gång ibland" på frågan ”Snusar du?". </a:t>
            </a:r>
            <a:r>
              <a:rPr lang="sv-SE" sz="1200" i="0" baseline="0"/>
              <a:t>Resultaten</a:t>
            </a:r>
            <a:r>
              <a:rPr lang="sv-SE" i="0" baseline="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som snusar dagligen eller någon gång ibland är lägre bland ungdomar som är med i idrottsföreningar jämfört med de ungdomar som inte är det. Detta gäller både tjejer och killar och för båda åldersgrupperna som redovisas. </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17</a:t>
            </a:fld>
            <a:endParaRPr lang="sv-SE"/>
          </a:p>
        </p:txBody>
      </p:sp>
    </p:spTree>
    <p:extLst>
      <p:ext uri="{BB962C8B-B14F-4D97-AF65-F5344CB8AC3E}">
        <p14:creationId xmlns:p14="http://schemas.microsoft.com/office/powerpoint/2010/main" val="3255477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som har en riskkonsumtion av alkohol enligt AUDIT-C.</a:t>
            </a:r>
            <a:r>
              <a:rPr lang="sv-SE" sz="1200" baseline="0"/>
              <a:t> Mer information om AUDIT-C kan läsas på följande länk: http://www.socialstyrelsen.se/</a:t>
            </a:r>
            <a:r>
              <a:rPr lang="sv-SE" sz="1200" baseline="0" err="1"/>
              <a:t>SiteCollectionDocuments</a:t>
            </a:r>
            <a:r>
              <a:rPr lang="sv-SE" sz="1200" baseline="0"/>
              <a:t>/Screeningkapacitet-hos-fragor-om-riskbruk-av-alkohol.pdf. </a:t>
            </a:r>
            <a:r>
              <a:rPr lang="sv-SE" sz="1200" i="0" baseline="0"/>
              <a:t>Resultaten</a:t>
            </a:r>
            <a:r>
              <a:rPr lang="sv-SE" i="0" baseline="0"/>
              <a:t> är uppdelade mellan de elever som svarat att de är medlemmar i en idrottsförening och de som svarat att de inte är det.</a:t>
            </a:r>
            <a:r>
              <a:rPr lang="sv-SE" sz="1200" baseline="0"/>
              <a:t> </a:t>
            </a:r>
            <a:r>
              <a:rPr lang="sv-SE" i="0" baseline="0"/>
              <a:t>Dessa resultat presenteras endast på länsnivå.  </a:t>
            </a:r>
            <a:r>
              <a:rPr lang="sv-SE" sz="1200" baseline="0"/>
              <a:t> </a:t>
            </a:r>
            <a:endParaRPr lang="sv-SE" i="0"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a:p>
          <a:p>
            <a:r>
              <a:rPr lang="sv-SE" b="1" i="0" baseline="0"/>
              <a:t>Kommentar:</a:t>
            </a:r>
            <a:r>
              <a:rPr lang="sv-SE" i="0" baseline="0"/>
              <a:t> Andelen elever med riskbruk av alkohol är lägre bland ungdomar som är med i idrottsföreningar jämfört med de ungdomar som inte är det. Detta gäller både tjejer och killar och för båda åldersgrupperna som redovisas. </a:t>
            </a: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18</a:t>
            </a:fld>
            <a:endParaRPr lang="sv-SE"/>
          </a:p>
        </p:txBody>
      </p:sp>
    </p:spTree>
    <p:extLst>
      <p:ext uri="{BB962C8B-B14F-4D97-AF65-F5344CB8AC3E}">
        <p14:creationId xmlns:p14="http://schemas.microsoft.com/office/powerpoint/2010/main" val="3294077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i="0" baseline="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a:p>
          <a:p>
            <a:r>
              <a:rPr lang="sv-SE" b="1" i="0" baseline="0"/>
              <a:t>Kommentar:</a:t>
            </a:r>
            <a:r>
              <a:rPr lang="sv-SE" i="0" baseline="0"/>
              <a:t> Tendensen som visas i resultaten är att ju mer aktiva ungdomarna är desto högre självskattad hälsa har de. Denna tendens visas dock inte för samtliga grupper då de elever i skolår 7 som har högst självskattad hälsa är de som är aktiva 30-60 minuter per dag. Skillnaderna mellan grupperna i skolår 7 är dock relativt små. För skolår 9 och år 2 på gymnasiet visas, för både tjejer och killar, den högsta självskattade hälsan för gruppen som når upp till rekommendationen. </a:t>
            </a:r>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19</a:t>
            </a:fld>
            <a:endParaRPr lang="sv-SE"/>
          </a:p>
        </p:txBody>
      </p:sp>
    </p:spTree>
    <p:extLst>
      <p:ext uri="{BB962C8B-B14F-4D97-AF65-F5344CB8AC3E}">
        <p14:creationId xmlns:p14="http://schemas.microsoft.com/office/powerpoint/2010/main" val="3844654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a:t>
            </a:r>
            <a:r>
              <a:rPr lang="sv-SE" baseline="0"/>
              <a:t> </a:t>
            </a:r>
            <a:r>
              <a:rPr lang="sv-SE" sz="1200"/>
              <a:t>Andel elever enligt WHO5-index (0-100) som har gott psykiskt välbefinnande (&gt;50). </a:t>
            </a:r>
            <a:r>
              <a:rPr lang="sv-SE" sz="1200" i="0" baseline="0"/>
              <a:t>Resultaten</a:t>
            </a:r>
            <a:r>
              <a:rPr lang="sv-SE" i="0" baseline="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WHO-5 är ett index av frågor som handlar om psykiskt välbefinnande och de exakta frågeställningarna kan du läsa på följande länk: https://www.psykiatri-regionh.dk/who-5/Documents/WHO5_Swedish.pdf. Dessa resultat presenteras endast på länsnivå.  </a:t>
            </a:r>
          </a:p>
          <a:p>
            <a:endParaRPr lang="sv-SE" i="0" baseline="0"/>
          </a:p>
          <a:p>
            <a:r>
              <a:rPr lang="sv-SE" b="1" i="0" baseline="0"/>
              <a:t>Kommentar:</a:t>
            </a:r>
            <a:r>
              <a:rPr lang="sv-SE" i="0" baseline="0"/>
              <a:t> Gällande den psykiska hälsan kan det noteras att ju mer fysiskt aktiv eleven är desto bättre är den psykiska hälsan. Detta gäller för både tjejer och killar och för de två skolår som WHO-5 index redovisas för. </a:t>
            </a:r>
            <a:endParaRPr lang="sv-SE"/>
          </a:p>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20</a:t>
            </a:fld>
            <a:endParaRPr lang="sv-SE"/>
          </a:p>
        </p:txBody>
      </p:sp>
    </p:spTree>
    <p:extLst>
      <p:ext uri="{BB962C8B-B14F-4D97-AF65-F5344CB8AC3E}">
        <p14:creationId xmlns:p14="http://schemas.microsoft.com/office/powerpoint/2010/main" val="2629773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Kategorisering av övervikt och fetma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 </a:t>
            </a:r>
          </a:p>
          <a:p>
            <a:endParaRPr lang="sv-SE" b="1" baseline="0" dirty="0"/>
          </a:p>
          <a:p>
            <a:r>
              <a:rPr lang="sv-SE" b="1" baseline="0" dirty="0"/>
              <a:t>Kommentar: </a:t>
            </a:r>
            <a:r>
              <a:rPr lang="sv-SE" b="0" baseline="0" dirty="0"/>
              <a:t>Andelen överviktiga i årskurs 4 och år 1 på gymnasiet är högre än för länet totalt, så även andelen med fetma i förskoleklass och årskurs 7. Högst andelen barn med övervikt eller fetma återfinns i årskurs 4 med 38% tätt följt av årskurs </a:t>
            </a:r>
            <a:r>
              <a:rPr lang="sv-SE" b="0" baseline="0"/>
              <a:t>7 med 36%.</a:t>
            </a:r>
            <a:endParaRPr lang="sv-SE" b="1"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21</a:t>
            </a:fld>
            <a:endParaRPr lang="sv-SE"/>
          </a:p>
        </p:txBody>
      </p:sp>
    </p:spTree>
    <p:extLst>
      <p:ext uri="{BB962C8B-B14F-4D97-AF65-F5344CB8AC3E}">
        <p14:creationId xmlns:p14="http://schemas.microsoft.com/office/powerpoint/2010/main" val="186601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Fredrik lägger in</a:t>
            </a:r>
          </a:p>
          <a:p>
            <a:endParaRPr lang="sv-SE"/>
          </a:p>
          <a:p>
            <a:r>
              <a:rPr lang="sv-SE"/>
              <a:t>Bilden 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a:p>
          <a:p>
            <a:r>
              <a:rPr lang="sv-SE"/>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a:p>
          <a:p>
            <a:r>
              <a:rPr lang="sv-SE"/>
              <a:t>En ny syn på träning och tävling </a:t>
            </a:r>
          </a:p>
          <a:p>
            <a:r>
              <a:rPr lang="sv-SE"/>
              <a:t>Idrottsrörelsens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a:p>
          <a:p>
            <a:r>
              <a:rPr lang="sv-SE"/>
              <a:t>Den moderna föreningen engagerar </a:t>
            </a:r>
          </a:p>
          <a:p>
            <a:r>
              <a:rPr lang="sv-SE"/>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a:p>
          <a:p>
            <a:r>
              <a:rPr lang="sv-SE"/>
              <a:t>Inkluderande idrott för alla </a:t>
            </a:r>
          </a:p>
          <a:p>
            <a:r>
              <a:rPr lang="sv-SE"/>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a:p>
          <a:p>
            <a:r>
              <a:rPr lang="sv-SE"/>
              <a:t>Jämställdhet för en framgångsrik idrott </a:t>
            </a:r>
          </a:p>
          <a:p>
            <a:r>
              <a:rPr lang="sv-SE"/>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a:p>
          <a:p>
            <a:r>
              <a:rPr lang="sv-SE"/>
              <a:t>Ett stärkt ledarskap </a:t>
            </a:r>
          </a:p>
          <a:p>
            <a:r>
              <a:rPr lang="sv-SE"/>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p:txBody>
      </p:sp>
      <p:sp>
        <p:nvSpPr>
          <p:cNvPr id="4" name="Platshållare för bildnummer 3"/>
          <p:cNvSpPr>
            <a:spLocks noGrp="1"/>
          </p:cNvSpPr>
          <p:nvPr>
            <p:ph type="sldNum" sz="quarter" idx="10"/>
          </p:nvPr>
        </p:nvSpPr>
        <p:spPr/>
        <p:txBody>
          <a:bodyPr/>
          <a:lstStyle/>
          <a:p>
            <a:fld id="{CD2D736B-5893-9A47-A657-E84A96BD2070}" type="slidenum">
              <a:rPr lang="sv-SE" smtClean="0"/>
              <a:t>2</a:t>
            </a:fld>
            <a:endParaRPr lang="sv-SE"/>
          </a:p>
        </p:txBody>
      </p:sp>
    </p:spTree>
    <p:extLst>
      <p:ext uri="{BB962C8B-B14F-4D97-AF65-F5344CB8AC3E}">
        <p14:creationId xmlns:p14="http://schemas.microsoft.com/office/powerpoint/2010/main" val="1142875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22</a:t>
            </a:fld>
            <a:endParaRPr lang="sv-SE"/>
          </a:p>
        </p:txBody>
      </p:sp>
    </p:spTree>
    <p:extLst>
      <p:ext uri="{BB962C8B-B14F-4D97-AF65-F5344CB8AC3E}">
        <p14:creationId xmlns:p14="http://schemas.microsoft.com/office/powerpoint/2010/main" val="42262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a:t>Definition: </a:t>
            </a:r>
            <a:r>
              <a:rPr lang="sv-SE" i="0" baseline="0"/>
              <a:t>Det som redovisas är andelen personer i åldrarna 30-69 år som svarat ”bra” eller ”mycket bra” på frågan ”Hur bedömer du ditt allmänna hälsotillstånd?” vid de fyra senaste mättillfällena som undersökningen </a:t>
            </a:r>
            <a:r>
              <a:rPr lang="sv-SE" i="1" baseline="0"/>
              <a:t>Liv och hälsa</a:t>
            </a:r>
            <a:r>
              <a:rPr lang="sv-SE" i="0" baseline="0"/>
              <a:t> har genomförts. Redovisningen i diagrammet är på totalnivå och samtliga kommuner i Södra Örebro län är inkluderade. I tabellen visas motsvarande resultat för Laxå kommun uppdelat mellan kvinnor och män för respektive mättillfälle. </a:t>
            </a:r>
          </a:p>
          <a:p>
            <a:endParaRPr lang="sv-SE" b="1" baseline="0"/>
          </a:p>
          <a:p>
            <a:r>
              <a:rPr lang="sv-SE" b="1" baseline="0"/>
              <a:t>Kommentar: </a:t>
            </a:r>
            <a:r>
              <a:rPr lang="sv-SE" b="0" baseline="0"/>
              <a:t>Laxås siffror skiljer sig inte i någon större utsträckning jämfört med övriga </a:t>
            </a:r>
            <a:r>
              <a:rPr lang="sv-SE" b="0" baseline="0" err="1"/>
              <a:t>sydnärke</a:t>
            </a:r>
            <a:r>
              <a:rPr lang="sv-SE" b="0" baseline="0"/>
              <a:t> kommuner mätningen 2017. Det finns ingen större skillnad mellan män och kvinnor. Cirka 7/10 uppger att deras allmänna hälsotillstånd är bra eller mycket bra. </a:t>
            </a:r>
            <a:endParaRPr lang="sv-SE" b="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23</a:t>
            </a:fld>
            <a:endParaRPr lang="sv-SE"/>
          </a:p>
        </p:txBody>
      </p:sp>
    </p:spTree>
    <p:extLst>
      <p:ext uri="{BB962C8B-B14F-4D97-AF65-F5344CB8AC3E}">
        <p14:creationId xmlns:p14="http://schemas.microsoft.com/office/powerpoint/2010/main" val="45848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a:t>Definition: </a:t>
            </a:r>
            <a:r>
              <a:rPr lang="sv-SE" i="0" baseline="0"/>
              <a:t>Det som redovisas är andelen personer i åldrarna 30-69 år som har ett BMI som klassificerats som övervikt eller fetma vid de fyra senaste mättillfällena som undersökningen </a:t>
            </a:r>
            <a:r>
              <a:rPr lang="sv-SE" i="1" baseline="0"/>
              <a:t>Liv och hälsa</a:t>
            </a:r>
            <a:r>
              <a:rPr lang="sv-SE" i="0" baseline="0"/>
              <a:t> har genomförts. De svarande har uppgivit längd och vikt och deras BMI har, utifrån dessa uppgifter, beräknats enligt formeln vikt/längd². Klassificeringen är enligt följande: övervikt = BMI 25-29 och fetma = BMI ≥ 30. Redovisningen i diagrammet är på totalnivå och samtliga kommuner i södra Örebro län är inkluderade. I tabellen visas motsvarande resultat för Laxå kommun uppdelat mellan kvinnor och män för respektive mättillfälle. </a:t>
            </a:r>
          </a:p>
          <a:p>
            <a:endParaRPr lang="sv-SE" sz="1200" b="0" i="0" kern="1200">
              <a:solidFill>
                <a:schemeClr val="tx1"/>
              </a:solidFill>
              <a:effectLst/>
              <a:latin typeface="+mn-lt"/>
              <a:ea typeface="+mn-ea"/>
              <a:cs typeface="+mn-cs"/>
            </a:endParaRPr>
          </a:p>
          <a:p>
            <a:r>
              <a:rPr lang="sv-SE" sz="1200" b="1" i="0" kern="1200">
                <a:solidFill>
                  <a:schemeClr val="tx1"/>
                </a:solidFill>
                <a:effectLst/>
                <a:latin typeface="+mn-lt"/>
                <a:ea typeface="+mn-ea"/>
                <a:cs typeface="+mn-cs"/>
              </a:rPr>
              <a:t>Kommentar: </a:t>
            </a:r>
            <a:r>
              <a:rPr lang="sv-SE" sz="1200" b="0" i="0" kern="1200">
                <a:solidFill>
                  <a:schemeClr val="tx1"/>
                </a:solidFill>
                <a:effectLst/>
                <a:latin typeface="+mn-lt"/>
                <a:ea typeface="+mn-ea"/>
                <a:cs typeface="+mn-cs"/>
              </a:rPr>
              <a:t>Andelen kvinnor som har en övervikt eller fetma är lägre än andelen män. Laxå skiljer sig inte nämnvärt i förhållande till övriga kommuner i länsdelen. Cirka 7/10 uppger att de har en övervikt eller fetma. </a:t>
            </a:r>
            <a:endParaRPr lang="sv-SE" b="1"/>
          </a:p>
          <a:p>
            <a:endParaRPr lang="sv-SE"/>
          </a:p>
        </p:txBody>
      </p:sp>
      <p:sp>
        <p:nvSpPr>
          <p:cNvPr id="4" name="Platshållare för bildnummer 3"/>
          <p:cNvSpPr>
            <a:spLocks noGrp="1"/>
          </p:cNvSpPr>
          <p:nvPr>
            <p:ph type="sldNum" sz="quarter" idx="5"/>
          </p:nvPr>
        </p:nvSpPr>
        <p:spPr/>
        <p:txBody>
          <a:bodyPr/>
          <a:lstStyle/>
          <a:p>
            <a:fld id="{EC3BE4A3-3DA2-4E05-94D8-12AB9D62B682}" type="slidenum">
              <a:rPr lang="sv-SE" smtClean="0"/>
              <a:pPr/>
              <a:t>24</a:t>
            </a:fld>
            <a:endParaRPr lang="sv-SE"/>
          </a:p>
        </p:txBody>
      </p:sp>
    </p:spTree>
    <p:extLst>
      <p:ext uri="{BB962C8B-B14F-4D97-AF65-F5344CB8AC3E}">
        <p14:creationId xmlns:p14="http://schemas.microsoft.com/office/powerpoint/2010/main" val="1714468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a:t>Det som redovisas är andelen personer i åldrarna 30-69 år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30-49 år samt 50-69 år. I tabellen visas motsvarande resultat för Örebro län. </a:t>
            </a:r>
          </a:p>
          <a:p>
            <a:endParaRPr lang="sv-SE" b="1" dirty="0"/>
          </a:p>
          <a:p>
            <a:r>
              <a:rPr lang="sv-SE" b="1" dirty="0"/>
              <a:t>Kommentar: </a:t>
            </a:r>
            <a:r>
              <a:rPr lang="sv-SE" b="0"/>
              <a:t>Andelen </a:t>
            </a:r>
            <a:r>
              <a:rPr lang="sv-SE" b="0" dirty="0"/>
              <a:t>som når upp till rekommendationen </a:t>
            </a:r>
            <a:r>
              <a:rPr lang="sv-SE" b="0"/>
              <a:t>skiljer sig inte nämnvärt mellan könen</a:t>
            </a:r>
            <a:r>
              <a:rPr lang="sv-SE" b="0" dirty="0"/>
              <a:t>. </a:t>
            </a:r>
            <a:r>
              <a:rPr lang="sv-SE" b="0"/>
              <a:t>Det som kan noteras är att det är färre som når upp till rekommendationen i Laxå än om man ser till länet totalt, detta gäller för både män och kvinnor.</a:t>
            </a:r>
          </a:p>
          <a:p>
            <a:endParaRPr lang="sv-SE"/>
          </a:p>
        </p:txBody>
      </p:sp>
      <p:sp>
        <p:nvSpPr>
          <p:cNvPr id="4" name="Platshållare för bildnummer 3"/>
          <p:cNvSpPr>
            <a:spLocks noGrp="1"/>
          </p:cNvSpPr>
          <p:nvPr>
            <p:ph type="sldNum" sz="quarter" idx="5"/>
          </p:nvPr>
        </p:nvSpPr>
        <p:spPr/>
        <p:txBody>
          <a:bodyPr/>
          <a:lstStyle/>
          <a:p>
            <a:fld id="{EC3BE4A3-3DA2-4E05-94D8-12AB9D62B682}" type="slidenum">
              <a:rPr lang="sv-SE" smtClean="0"/>
              <a:pPr/>
              <a:t>25</a:t>
            </a:fld>
            <a:endParaRPr lang="sv-SE"/>
          </a:p>
        </p:txBody>
      </p:sp>
    </p:spTree>
    <p:extLst>
      <p:ext uri="{BB962C8B-B14F-4D97-AF65-F5344CB8AC3E}">
        <p14:creationId xmlns:p14="http://schemas.microsoft.com/office/powerpoint/2010/main" val="2765836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i="0" baseline="0"/>
              <a:t>Det som redovisas är andelen personer i åldrarna 30-69 år och som, på frågan ”Hur mycket sitter du under ett normalt dygn”, svarat 10-12 timmar eller mer än 12 timmar. Redovisningen i diagrammet är uppdelad mellan kvinnor och män samt mellan åldersgrupperna 30-49 år samt 50-69 år. I tabellen visas motsvarande resultat för Örebro län. </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a:t>Kommentar: </a:t>
            </a:r>
            <a:r>
              <a:rPr lang="sv-SE" b="0"/>
              <a:t>Det är fler kvinnor som uppger sig ha en stillasittande fritid i åldersgruppen 30-49år än för männen i samma åldersgrupp, det är även fler kvinnor i Laxå än jämfört med länets total. För män i samma åldersgrupp är siffrorna lägre än för länets total. En skillnad för män i åldersgruppen 50-69 år i Laxå kan även noteras jämfört med länets total.</a:t>
            </a:r>
          </a:p>
          <a:p>
            <a:endParaRPr lang="sv-SE" b="1"/>
          </a:p>
        </p:txBody>
      </p:sp>
      <p:sp>
        <p:nvSpPr>
          <p:cNvPr id="4" name="Platshållare för bildnummer 3"/>
          <p:cNvSpPr>
            <a:spLocks noGrp="1"/>
          </p:cNvSpPr>
          <p:nvPr>
            <p:ph type="sldNum" sz="quarter" idx="5"/>
          </p:nvPr>
        </p:nvSpPr>
        <p:spPr/>
        <p:txBody>
          <a:bodyPr/>
          <a:lstStyle/>
          <a:p>
            <a:fld id="{EC3BE4A3-3DA2-4E05-94D8-12AB9D62B682}" type="slidenum">
              <a:rPr lang="sv-SE" smtClean="0"/>
              <a:pPr/>
              <a:t>26</a:t>
            </a:fld>
            <a:endParaRPr lang="sv-SE"/>
          </a:p>
        </p:txBody>
      </p:sp>
    </p:spTree>
    <p:extLst>
      <p:ext uri="{BB962C8B-B14F-4D97-AF65-F5344CB8AC3E}">
        <p14:creationId xmlns:p14="http://schemas.microsoft.com/office/powerpoint/2010/main" val="39473697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27</a:t>
            </a:fld>
            <a:endParaRPr lang="sv-SE"/>
          </a:p>
        </p:txBody>
      </p:sp>
    </p:spTree>
    <p:extLst>
      <p:ext uri="{BB962C8B-B14F-4D97-AF65-F5344CB8AC3E}">
        <p14:creationId xmlns:p14="http://schemas.microsoft.com/office/powerpoint/2010/main" val="276905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a:t>Definition: </a:t>
            </a:r>
            <a:r>
              <a:rPr lang="sv-SE" i="0" baseline="0"/>
              <a:t>Det som redovisas är andelen personer i åldrarna 70-84 år som svarat ”bra” eller ”mycket bra” på frågan ”Hur bedömer du ditt allmänna hälsotillstånd?” vid de fyra senaste mättillfällena som undersökningen </a:t>
            </a:r>
            <a:r>
              <a:rPr lang="sv-SE" i="1" baseline="0"/>
              <a:t>Liv och hälsa</a:t>
            </a:r>
            <a:r>
              <a:rPr lang="sv-SE" i="0" baseline="0"/>
              <a:t> har genomförts. Redovisningen i diagrammet är på totalnivå och samtliga kommuner i södra Örebro län är inkluderade. I tabellen visas motsvarande resultat för Askersund kommun uppdelat mellan kvinnor och män för respektive mättillfälle. </a:t>
            </a:r>
          </a:p>
          <a:p>
            <a:endParaRPr lang="sv-SE"/>
          </a:p>
          <a:p>
            <a:r>
              <a:rPr lang="sv-SE" b="1"/>
              <a:t>Kommentar: </a:t>
            </a:r>
            <a:r>
              <a:rPr lang="sv-SE" b="0"/>
              <a:t>Det är ungefär lika många män som kvinnor som uppger att deras allmänna hälsotillstånd är bra eller mycket bra. Cirka 1/2 bedömer sitt hälsotillstånd som bra eller mycket bra vilket är lägst andel sett till länsdelen.</a:t>
            </a:r>
            <a:endParaRPr lang="sv-SE" b="1"/>
          </a:p>
          <a:p>
            <a:endParaRPr lang="sv-SE"/>
          </a:p>
        </p:txBody>
      </p:sp>
      <p:sp>
        <p:nvSpPr>
          <p:cNvPr id="4" name="Platshållare för bildnummer 3"/>
          <p:cNvSpPr>
            <a:spLocks noGrp="1"/>
          </p:cNvSpPr>
          <p:nvPr>
            <p:ph type="sldNum" sz="quarter" idx="5"/>
          </p:nvPr>
        </p:nvSpPr>
        <p:spPr/>
        <p:txBody>
          <a:bodyPr/>
          <a:lstStyle/>
          <a:p>
            <a:fld id="{EC3BE4A3-3DA2-4E05-94D8-12AB9D62B682}" type="slidenum">
              <a:rPr lang="sv-SE" smtClean="0"/>
              <a:pPr/>
              <a:t>28</a:t>
            </a:fld>
            <a:endParaRPr lang="sv-SE"/>
          </a:p>
        </p:txBody>
      </p:sp>
    </p:spTree>
    <p:extLst>
      <p:ext uri="{BB962C8B-B14F-4D97-AF65-F5344CB8AC3E}">
        <p14:creationId xmlns:p14="http://schemas.microsoft.com/office/powerpoint/2010/main" val="2342275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i="0" baseline="0"/>
              <a:t>Det som redovisas är andelen personer som är 70 år eller äldre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70-84 år samt 85 + år. I tabellen visas motsvarande resultat för Örebro län. </a:t>
            </a:r>
          </a:p>
          <a:p>
            <a:endParaRPr lang="sv-SE"/>
          </a:p>
          <a:p>
            <a:r>
              <a:rPr lang="sv-SE" b="1"/>
              <a:t>Kommentar: </a:t>
            </a:r>
            <a:r>
              <a:rPr lang="sv-SE" b="0"/>
              <a:t>Det finns skillnad gällande att uppnå rekommendationen mellan kvinnor och män. Underlagen är små så några större slutsatser kan inte dras utifrån storleksordningen på skillnaden. Det som kan noteras är dock en könsskillnad oavsett åldersgrupp i såväl kommun siffrorna och i länssiffrorna. Det bör även uppmärksammas att andelen som når rekommendationen sjunker i takt med ålder. </a:t>
            </a:r>
            <a:endParaRPr lang="sv-SE" b="1"/>
          </a:p>
          <a:p>
            <a:endParaRPr lang="sv-SE"/>
          </a:p>
        </p:txBody>
      </p:sp>
      <p:sp>
        <p:nvSpPr>
          <p:cNvPr id="4" name="Platshållare för bildnummer 3"/>
          <p:cNvSpPr>
            <a:spLocks noGrp="1"/>
          </p:cNvSpPr>
          <p:nvPr>
            <p:ph type="sldNum" sz="quarter" idx="5"/>
          </p:nvPr>
        </p:nvSpPr>
        <p:spPr/>
        <p:txBody>
          <a:bodyPr/>
          <a:lstStyle/>
          <a:p>
            <a:fld id="{EC3BE4A3-3DA2-4E05-94D8-12AB9D62B682}" type="slidenum">
              <a:rPr lang="sv-SE" smtClean="0"/>
              <a:pPr/>
              <a:t>29</a:t>
            </a:fld>
            <a:endParaRPr lang="sv-SE"/>
          </a:p>
        </p:txBody>
      </p:sp>
    </p:spTree>
    <p:extLst>
      <p:ext uri="{BB962C8B-B14F-4D97-AF65-F5344CB8AC3E}">
        <p14:creationId xmlns:p14="http://schemas.microsoft.com/office/powerpoint/2010/main" val="15971220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i="0" baseline="0"/>
              <a:t>Det som redovisas är andelen personer som är 70 år eller äldre och som, på frågan ”Hur mycket sitter du under ett normalt dygn”, svarat 10-12 timmar eller mer än 12 timmar. Redovisningen i diagrammet är uppdelad mellan kvinnor och män samt mellan åldersgrupperna 70-84 år samt 85 + år. I tabellen visas motsvarande resultat för Örebro län. </a:t>
            </a:r>
          </a:p>
          <a:p>
            <a:endParaRPr lang="sv-SE"/>
          </a:p>
          <a:p>
            <a:r>
              <a:rPr lang="sv-SE" b="1"/>
              <a:t>Kommentar: </a:t>
            </a:r>
            <a:r>
              <a:rPr lang="sv-SE" b="0"/>
              <a:t>Jämfört med siffrorna för vuxna i åldern 30-69 år är det färre som har en stillasittande livsstil i åldersgruppen 70-84år. Viktigt att ta hänsyn till att det är ett litet underlag så allt för stor vikt kan inte läggas vid de exakta </a:t>
            </a:r>
            <a:r>
              <a:rPr lang="sv-SE" b="0" err="1"/>
              <a:t>mättalen</a:t>
            </a:r>
            <a:r>
              <a:rPr lang="sv-SE" b="0"/>
              <a:t>. Andelen som uppger sig ha en stillasittande fritid ser ut att öka i takt med ålder för både män och kvinnor. </a:t>
            </a:r>
            <a:endParaRPr lang="sv-SE" b="1"/>
          </a:p>
          <a:p>
            <a:endParaRPr lang="sv-SE"/>
          </a:p>
        </p:txBody>
      </p:sp>
      <p:sp>
        <p:nvSpPr>
          <p:cNvPr id="4" name="Platshållare för bildnummer 3"/>
          <p:cNvSpPr>
            <a:spLocks noGrp="1"/>
          </p:cNvSpPr>
          <p:nvPr>
            <p:ph type="sldNum" sz="quarter" idx="5"/>
          </p:nvPr>
        </p:nvSpPr>
        <p:spPr/>
        <p:txBody>
          <a:bodyPr/>
          <a:lstStyle/>
          <a:p>
            <a:fld id="{EC3BE4A3-3DA2-4E05-94D8-12AB9D62B682}" type="slidenum">
              <a:rPr lang="sv-SE" smtClean="0"/>
              <a:pPr/>
              <a:t>30</a:t>
            </a:fld>
            <a:endParaRPr lang="sv-SE"/>
          </a:p>
        </p:txBody>
      </p:sp>
    </p:spTree>
    <p:extLst>
      <p:ext uri="{BB962C8B-B14F-4D97-AF65-F5344CB8AC3E}">
        <p14:creationId xmlns:p14="http://schemas.microsoft.com/office/powerpoint/2010/main" val="3422015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0" baseline="0" dirty="0"/>
              <a:t> Antalet idrottsföreningar (huvudföreningar, ej uppdelat på sektioner </a:t>
            </a:r>
            <a:r>
              <a:rPr lang="sv-SE" b="0" u="none" baseline="0"/>
              <a:t>+ ev. SDF</a:t>
            </a:r>
            <a:r>
              <a:rPr lang="sv-SE" b="0" baseline="0" dirty="0"/>
              <a:t>) i kommunen definieras genom antalet föreningar som är medlemmar i Riksidrottsförbundet. LOK-rapporterande</a:t>
            </a:r>
            <a:r>
              <a:rPr lang="sv-SE" b="0" u="none" baseline="0"/>
              <a:t> (gällande statligt LOK-stöd) </a:t>
            </a:r>
            <a:r>
              <a:rPr lang="sv-SE" b="0" baseline="0" dirty="0"/>
              <a:t>är antalet föreningar som under 2017 rapporterat barn- och ungdomsverksamhet, vilket definieras med åldersintervallet 7-25 år. Med </a:t>
            </a:r>
            <a:r>
              <a:rPr lang="sv-SE" b="0" baseline="0"/>
              <a:t>folkbildningsrapporterande </a:t>
            </a:r>
            <a:r>
              <a:rPr lang="sv-SE" b="0" baseline="0" dirty="0"/>
              <a:t>IF menas föreningar som rapporterat in någon folkbildning i samverkan med SISU för </a:t>
            </a:r>
            <a:r>
              <a:rPr lang="sv-SE" b="0" u="none" baseline="0"/>
              <a:t>2018 (och 2017).</a:t>
            </a:r>
          </a:p>
          <a:p>
            <a:endParaRPr lang="sv-SE" b="0" u="none" baseline="0"/>
          </a:p>
          <a:p>
            <a:r>
              <a:rPr lang="sv-SE" b="1" u="none" baseline="0"/>
              <a:t>Kommentar: </a:t>
            </a:r>
            <a:r>
              <a:rPr lang="sv-SE" b="0" u="none" baseline="0"/>
              <a:t>Antalet idrottsföreningar i kommunen som under 2017 rapporterat barn- och ungdomsverksamhet är 5 stycken. Under 2018 har SISU samarbetat med 6 stycken av kommunens aktiva idrottsföreningar. Det bör påtalas att det kan finnas föreningar i kommunen som </a:t>
            </a:r>
            <a:r>
              <a:rPr lang="sv-SE" b="0" baseline="0" dirty="0"/>
              <a:t>är registrerade, men som inte har någon egentlig verksamhet.</a:t>
            </a:r>
            <a:r>
              <a:rPr lang="sv-SE" b="0" baseline="0"/>
              <a:t> Vissa föreningar är i undantagsfall registrerade i kommunen men egentligen ”hemmahörande” eller aktiv på annan ort. </a:t>
            </a:r>
            <a:endParaRPr lang="sv-SE" b="0" baseline="0" dirty="0">
              <a:solidFill>
                <a:srgbClr val="FF0000"/>
              </a:solidFill>
            </a:endParaRP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32</a:t>
            </a:fld>
            <a:endParaRPr lang="sv-SE"/>
          </a:p>
        </p:txBody>
      </p:sp>
    </p:spTree>
    <p:extLst>
      <p:ext uri="{BB962C8B-B14F-4D97-AF65-F5344CB8AC3E}">
        <p14:creationId xmlns:p14="http://schemas.microsoft.com/office/powerpoint/2010/main" val="21152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a:t>
            </a:fld>
            <a:endParaRPr lang="sv-SE"/>
          </a:p>
        </p:txBody>
      </p:sp>
    </p:spTree>
    <p:extLst>
      <p:ext uri="{BB962C8B-B14F-4D97-AF65-F5344CB8AC3E}">
        <p14:creationId xmlns:p14="http://schemas.microsoft.com/office/powerpoint/2010/main" val="3419218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b="0"/>
              <a:t>Det som redovisas i tabellen är antalet deltagartillfällen i idrottsföreningar som genomförts 2016 och 2017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 LOK-stödet i kronor som idrottsföreningarna i Laxå kommun erhöll 2017.</a:t>
            </a:r>
          </a:p>
          <a:p>
            <a:endParaRPr lang="sv-SE" baseline="0"/>
          </a:p>
          <a:p>
            <a:r>
              <a:rPr lang="sv-SE" b="1" baseline="0" dirty="0"/>
              <a:t>Kommentar: </a:t>
            </a:r>
            <a:r>
              <a:rPr lang="sv-SE" b="0" baseline="0" dirty="0"/>
              <a:t>Antalet deltagartillfällen i snitt är stabil gällande flickorna och har minskat något gällande pojkarna. Dock är det fortfarande en relativt stor skillnad mellan pojkar och flickors deltagande.</a:t>
            </a:r>
          </a:p>
          <a:p>
            <a:r>
              <a:rPr lang="sv-SE" sz="1200">
                <a:solidFill>
                  <a:srgbClr val="FF0000"/>
                </a:solidFill>
              </a:rPr>
              <a:t>Askersund: 285 064 kr – 132 kr/person</a:t>
            </a:r>
          </a:p>
          <a:p>
            <a:r>
              <a:rPr lang="sv-SE" sz="1200">
                <a:solidFill>
                  <a:srgbClr val="FF0000"/>
                </a:solidFill>
              </a:rPr>
              <a:t>Hallsberg: 683 445 kr – 199 kr/person</a:t>
            </a:r>
          </a:p>
          <a:p>
            <a:r>
              <a:rPr lang="sv-SE" sz="1200">
                <a:solidFill>
                  <a:srgbClr val="FF0000"/>
                </a:solidFill>
              </a:rPr>
              <a:t>Kumla: 941 677 kr – 188 kr/person</a:t>
            </a:r>
          </a:p>
          <a:p>
            <a:r>
              <a:rPr lang="sv-SE" sz="1200">
                <a:solidFill>
                  <a:srgbClr val="FF0000"/>
                </a:solidFill>
              </a:rPr>
              <a:t>Laxå: 68 387 kr – 63 kr/person</a:t>
            </a:r>
          </a:p>
          <a:p>
            <a:r>
              <a:rPr lang="sv-SE" sz="1200">
                <a:solidFill>
                  <a:srgbClr val="FF0000"/>
                </a:solidFill>
              </a:rPr>
              <a:t>Lekeberg: 128 984 kr – 79 kr/person</a:t>
            </a:r>
            <a:endParaRPr lang="sv-SE"/>
          </a:p>
        </p:txBody>
      </p:sp>
      <p:sp>
        <p:nvSpPr>
          <p:cNvPr id="4" name="Platshållare för bildnummer 3"/>
          <p:cNvSpPr>
            <a:spLocks noGrp="1"/>
          </p:cNvSpPr>
          <p:nvPr>
            <p:ph type="sldNum" sz="quarter" idx="10"/>
          </p:nvPr>
        </p:nvSpPr>
        <p:spPr/>
        <p:txBody>
          <a:bodyPr/>
          <a:lstStyle/>
          <a:p>
            <a:fld id="{CD2D736B-5893-9A47-A657-E84A96BD2070}" type="slidenum">
              <a:rPr lang="sv-SE" smtClean="0"/>
              <a:t>33</a:t>
            </a:fld>
            <a:endParaRPr lang="sv-SE"/>
          </a:p>
        </p:txBody>
      </p:sp>
    </p:spTree>
    <p:extLst>
      <p:ext uri="{BB962C8B-B14F-4D97-AF65-F5344CB8AC3E}">
        <p14:creationId xmlns:p14="http://schemas.microsoft.com/office/powerpoint/2010/main" val="1266062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a:t>Definition:</a:t>
            </a:r>
            <a:r>
              <a:rPr lang="sv-SE" b="1" baseline="0"/>
              <a:t> </a:t>
            </a:r>
            <a:r>
              <a:rPr lang="sv-SE" b="0" baseline="0"/>
              <a:t>Storleken på idrottsföreningarna baseras på antalet inrapporterade deltagartillfällen för barn- och ungdomsverksamhet (LOK-stöd). Det som redovisas är de fem föreningar som redovisat flest deltagartillfällen under 2016 för barn och unga 7-25 år.   </a:t>
            </a:r>
          </a:p>
          <a:p>
            <a:endParaRPr lang="sv-SE" b="1" baseline="0"/>
          </a:p>
          <a:p>
            <a:r>
              <a:rPr lang="sv-SE" b="1" baseline="0"/>
              <a:t>Kommentar: </a:t>
            </a:r>
            <a:r>
              <a:rPr lang="sv-SE" b="0" baseline="0"/>
              <a:t>Den största föreningen utifrån LOK-stödet är Laxå IF som totalt har registrerat 4448 deltagartillfällen för barn och unga. Det kan noteras att majoriteten av deltagartillfällena för tre av de fem största barn- och ungdomsföreningarna är med pojkar. I GFK </a:t>
            </a:r>
            <a:r>
              <a:rPr lang="sv-SE" b="0" baseline="0" err="1"/>
              <a:t>Ramund</a:t>
            </a:r>
            <a:r>
              <a:rPr lang="sv-SE" b="0" baseline="0"/>
              <a:t> och Laxå Ridklubb är en majoritet av deltagartillfällena med flickor. </a:t>
            </a:r>
            <a:endParaRPr lang="sv-SE" b="1" baseline="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34</a:t>
            </a:fld>
            <a:endParaRPr lang="sv-SE"/>
          </a:p>
        </p:txBody>
      </p:sp>
    </p:spTree>
    <p:extLst>
      <p:ext uri="{BB962C8B-B14F-4D97-AF65-F5344CB8AC3E}">
        <p14:creationId xmlns:p14="http://schemas.microsoft.com/office/powerpoint/2010/main" val="2984865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2017. Det som redovisas är de idrotter i Laxå kommun som rapporterat deltagartillfällen med barn och unga (7-25 år). </a:t>
            </a:r>
          </a:p>
          <a:p>
            <a:endParaRPr lang="sv-SE" b="1" dirty="0"/>
          </a:p>
          <a:p>
            <a:endParaRPr lang="sv-SE" dirty="0"/>
          </a:p>
          <a:p>
            <a:r>
              <a:rPr lang="sv-SE" b="1" dirty="0"/>
              <a:t>Kommentar: </a:t>
            </a:r>
            <a:r>
              <a:rPr lang="sv-SE" b="0" dirty="0"/>
              <a:t>I Laxå är det tre olika typer av idrotter som har LOK-stödsrapporterat under 2017. Av dessa är det fotbollen som rapporterat flest deltagartillfällen totalt och för pojkar, för flickor är det ridsporten som rapporterat flest deltagartillfällen. Inom fotbollen står pojkarna för 89% av deltagartillfällena </a:t>
            </a:r>
            <a:r>
              <a:rPr lang="sv-SE" b="0"/>
              <a:t>och flickorna står för 11%.</a:t>
            </a:r>
            <a:endParaRPr lang="sv-SE" b="0"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35</a:t>
            </a:fld>
            <a:endParaRPr lang="sv-SE"/>
          </a:p>
        </p:txBody>
      </p:sp>
    </p:spTree>
    <p:extLst>
      <p:ext uri="{BB962C8B-B14F-4D97-AF65-F5344CB8AC3E}">
        <p14:creationId xmlns:p14="http://schemas.microsoft.com/office/powerpoint/2010/main" val="1927324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 i kommunen som under 2018 har högst antal utbildningstimmar inrapporterat till SISU. Timantalet gäller för hela föreningen, alla sektioner inräknade. </a:t>
            </a:r>
          </a:p>
          <a:p>
            <a:endParaRPr lang="sv-SE" b="1" baseline="0" dirty="0"/>
          </a:p>
          <a:p>
            <a:r>
              <a:rPr lang="sv-SE" b="1" baseline="0" dirty="0"/>
              <a:t>Kommentar: </a:t>
            </a:r>
            <a:r>
              <a:rPr lang="sv-SE" b="0" baseline="0" dirty="0"/>
              <a:t>Totalt rapporterades 431 utbildningstimmar från idrottsföreningar i Laxå kommun till SISU under 2018. Laxå Ridklubb, som är den förening med högst antal rapporterade timmar, står för ca 72 procent av den totala inrapporterade utbildningsverksamheten.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36</a:t>
            </a:fld>
            <a:endParaRPr lang="sv-SE"/>
          </a:p>
        </p:txBody>
      </p:sp>
    </p:spTree>
    <p:extLst>
      <p:ext uri="{BB962C8B-B14F-4D97-AF65-F5344CB8AC3E}">
        <p14:creationId xmlns:p14="http://schemas.microsoft.com/office/powerpoint/2010/main" val="125456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2014-2017. Totalt och uppdelat på kön.</a:t>
            </a:r>
          </a:p>
          <a:p>
            <a:endParaRPr lang="sv-SE" b="1" baseline="0" dirty="0"/>
          </a:p>
          <a:p>
            <a:r>
              <a:rPr lang="sv-SE" b="1" baseline="0" dirty="0"/>
              <a:t>Kommentar: </a:t>
            </a:r>
            <a:r>
              <a:rPr lang="sv-SE" b="0" baseline="0" dirty="0"/>
              <a:t>Gällande antalet deltagartillfällen för barn och unga i Laxå kommun under åren 2014-2017 kan det konstateras att det varit en negativ trend sedan 2014 med ett vikande antal deltagartillfällen för både flickor, pojkar och på totalnivå.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37</a:t>
            </a:fld>
            <a:endParaRPr lang="sv-SE"/>
          </a:p>
        </p:txBody>
      </p:sp>
    </p:spTree>
    <p:extLst>
      <p:ext uri="{BB962C8B-B14F-4D97-AF65-F5344CB8AC3E}">
        <p14:creationId xmlns:p14="http://schemas.microsoft.com/office/powerpoint/2010/main" val="4186435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2014-2017. </a:t>
            </a:r>
          </a:p>
          <a:p>
            <a:endParaRPr lang="sv-SE" b="1" baseline="0" dirty="0"/>
          </a:p>
          <a:p>
            <a:r>
              <a:rPr lang="sv-SE" b="1" baseline="0" dirty="0"/>
              <a:t>Kommentar: </a:t>
            </a:r>
            <a:r>
              <a:rPr lang="sv-SE" b="0" baseline="0" dirty="0"/>
              <a:t>Gällande den procentuella fördelningen av deltagartillfällen mellan flickor och pojkar under perioden 2014-2017 kan det konstateras att majoriteten av deltagartillfällena samtliga år varit med pojkar. Sedan 2014 kan det noteras en negativ utveckling då andelen deltagartillfällen med flickor minskat med 19 procentenheter från 39 procent till 20 procent. Under 2017 noteras en ökning med 3 procentenheter hos flickor, detta beror dock på att pojkars deltagartillfällen har minskat mer (</a:t>
            </a:r>
            <a:r>
              <a:rPr lang="sv-SE" b="0" baseline="0" dirty="0" err="1"/>
              <a:t>slide</a:t>
            </a:r>
            <a:r>
              <a:rPr lang="sv-SE" b="0" baseline="0" dirty="0"/>
              <a:t> 37) än vad flickornas har gjort.</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38</a:t>
            </a:fld>
            <a:endParaRPr lang="sv-SE"/>
          </a:p>
        </p:txBody>
      </p:sp>
    </p:spTree>
    <p:extLst>
      <p:ext uri="{BB962C8B-B14F-4D97-AF65-F5344CB8AC3E}">
        <p14:creationId xmlns:p14="http://schemas.microsoft.com/office/powerpoint/2010/main" val="1272967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b="0" baseline="0"/>
              <a:t>Antalet inrapporterade deltagartillfällen för barn- och ungdomsverksamhet (LOK-stöd) för flickor åren 2015, 2016 och 2017 uppdelat i åldersgrupperna 7-12 år, 13-16 år, 17-20 år och 21-25 år.</a:t>
            </a:r>
          </a:p>
          <a:p>
            <a:endParaRPr lang="sv-S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 </a:t>
            </a:r>
            <a:r>
              <a:rPr lang="sv-SE" b="0" baseline="0"/>
              <a:t>Då antalet deltagartillfällen redovisas uppdelat i åldersgrupper visas en minskning av antalet deltagartillfällen med stigande ålder. Flest deltagartillfällen (både 2015 och 2016) var med flickor 7-12 år och minst antal deltagartillfällen var med flickor 17-20 år samt 21-25 år. Det kan noteras att det skett ett lägre antal deltagartillfällen 2017 än 2015 och 2016 i 3 av de fyra åldersgrupperna. </a:t>
            </a:r>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39</a:t>
            </a:fld>
            <a:endParaRPr lang="sv-SE"/>
          </a:p>
        </p:txBody>
      </p:sp>
    </p:spTree>
    <p:extLst>
      <p:ext uri="{BB962C8B-B14F-4D97-AF65-F5344CB8AC3E}">
        <p14:creationId xmlns:p14="http://schemas.microsoft.com/office/powerpoint/2010/main" val="448767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a:t>Definition: </a:t>
            </a:r>
            <a:r>
              <a:rPr lang="sv-SE" b="0" baseline="0"/>
              <a:t>Antalet inrapporterade deltagartillfällen för barn- och ungdomsverksamhet (LOK-stöd) för pojkar åren 2015,2016 och 2017 uppdelat i åldersgrupperna 7-12 år, 13-16 år, 17-20 år och 21-25 år.</a:t>
            </a:r>
          </a:p>
          <a:p>
            <a:endParaRPr lang="sv-SE"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a:t>Kommentar:</a:t>
            </a:r>
            <a:r>
              <a:rPr lang="sv-SE" b="0" baseline="0"/>
              <a:t> Då antalet deltagartillfällen för pojkar delas upp i olika åldersgrupper för åren 2015, 2016 och 2017 är tendensen att antalet deltagartillfällen minskar med stigande ålder. Undantaget är pojkar 21-25 år där det istället skett en ökning under 2016 och 2017. </a:t>
            </a:r>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40</a:t>
            </a:fld>
            <a:endParaRPr lang="sv-SE"/>
          </a:p>
        </p:txBody>
      </p:sp>
    </p:spTree>
    <p:extLst>
      <p:ext uri="{BB962C8B-B14F-4D97-AF65-F5344CB8AC3E}">
        <p14:creationId xmlns:p14="http://schemas.microsoft.com/office/powerpoint/2010/main" val="1490332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2009-2017.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2012 rapporterade idrottsföreningar i Laxå kommun 113 deltagartillfällen för personer med funktionsnedsättningar. Från och med 2009- 2011 samt 2013-2017 har inga deltagartillfällen för personer med funktionsnedsättning rapporterats.</a:t>
            </a:r>
          </a:p>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41</a:t>
            </a:fld>
            <a:endParaRPr lang="sv-SE"/>
          </a:p>
        </p:txBody>
      </p:sp>
    </p:spTree>
    <p:extLst>
      <p:ext uri="{BB962C8B-B14F-4D97-AF65-F5344CB8AC3E}">
        <p14:creationId xmlns:p14="http://schemas.microsoft.com/office/powerpoint/2010/main" val="5832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Laxå kommun som sökt och fått ekonomiskt medel utbetalt från ÖLIF/SISU inom de områden som varit prioriterade under 2018. Eftersom det endast är de föreningar som fått ekonomiskt medel utbetalt som redovisas bör det påtalas att det kan vara fler föreningar i kommunen som varit involverade i en samverkan med ÖLIF/SISU inom dessa områden, men som inte sökt ekonomiska medel. </a:t>
            </a:r>
            <a:endParaRPr lang="sv-SE" b="1" baseline="0" dirty="0"/>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är ett områden som varit prioriterade av ÖLIF/SISU under 2018 som idrottsföreningar i Laxå kommun fått ekonomiskt stöd inom. Totalt har stödet utbetalats till en föreningar inom området anläggning, det stödet var dock på ca 400 000kr</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42</a:t>
            </a:fld>
            <a:endParaRPr lang="sv-SE"/>
          </a:p>
        </p:txBody>
      </p:sp>
    </p:spTree>
    <p:extLst>
      <p:ext uri="{BB962C8B-B14F-4D97-AF65-F5344CB8AC3E}">
        <p14:creationId xmlns:p14="http://schemas.microsoft.com/office/powerpoint/2010/main" val="57571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10"/>
          </p:nvPr>
        </p:nvSpPr>
        <p:spPr/>
        <p:txBody>
          <a:bodyPr/>
          <a:lstStyle/>
          <a:p>
            <a:fld id="{EC3BE4A3-3DA2-4E05-94D8-12AB9D62B682}" type="slidenum">
              <a:rPr lang="sv-SE" smtClean="0"/>
              <a:pPr/>
              <a:t>6</a:t>
            </a:fld>
            <a:endParaRPr lang="sv-SE"/>
          </a:p>
        </p:txBody>
      </p:sp>
    </p:spTree>
    <p:extLst>
      <p:ext uri="{BB962C8B-B14F-4D97-AF65-F5344CB8AC3E}">
        <p14:creationId xmlns:p14="http://schemas.microsoft.com/office/powerpoint/2010/main" val="152254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a:p>
        </p:txBody>
      </p:sp>
      <p:sp>
        <p:nvSpPr>
          <p:cNvPr id="4" name="Platshållare för bildnummer 3"/>
          <p:cNvSpPr>
            <a:spLocks noGrp="1"/>
          </p:cNvSpPr>
          <p:nvPr>
            <p:ph type="sldNum" sz="quarter" idx="10"/>
          </p:nvPr>
        </p:nvSpPr>
        <p:spPr/>
        <p:txBody>
          <a:bodyPr/>
          <a:lstStyle/>
          <a:p>
            <a:fld id="{EC3BE4A3-3DA2-4E05-94D8-12AB9D62B682}" type="slidenum">
              <a:rPr lang="sv-SE" smtClean="0"/>
              <a:pPr/>
              <a:t>7</a:t>
            </a:fld>
            <a:endParaRPr lang="sv-SE"/>
          </a:p>
        </p:txBody>
      </p:sp>
    </p:spTree>
    <p:extLst>
      <p:ext uri="{BB962C8B-B14F-4D97-AF65-F5344CB8AC3E}">
        <p14:creationId xmlns:p14="http://schemas.microsoft.com/office/powerpoint/2010/main" val="427343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8</a:t>
            </a:fld>
            <a:endParaRPr lang="sv-SE"/>
          </a:p>
        </p:txBody>
      </p:sp>
    </p:spTree>
    <p:extLst>
      <p:ext uri="{BB962C8B-B14F-4D97-AF65-F5344CB8AC3E}">
        <p14:creationId xmlns:p14="http://schemas.microsoft.com/office/powerpoint/2010/main" val="228867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  </a:t>
            </a:r>
            <a:r>
              <a:rPr lang="sv-SE" dirty="0"/>
              <a:t>Rädda Barnens definition av barnfattigdom har utarbetats tillsammans med Tapio Salonen (professor i socialt arbete på Malmö universitet). Det är ett sammansatt </a:t>
            </a:r>
            <a:r>
              <a:rPr lang="sv-SE" dirty="0" err="1"/>
              <a:t>delmått</a:t>
            </a:r>
            <a:r>
              <a:rPr lang="sv-SE" dirty="0"/>
              <a:t>, dels barn i familjer med låg inkomststandard och dels barn i familjer som beviljats försörjningsstöd. Definitionen kan klassificeras som ett så kallat absolut fattigdomsmått, vilket innebär att inkomster under en viss miniminivå räknas som fattigdom. </a:t>
            </a:r>
            <a:r>
              <a:rPr lang="sv-SE" i="1" dirty="0"/>
              <a:t>Barnfattigdom i Sverige, Rädda Barnen ,rapport 2018. https://resourcecentre.savethechildren.net/node/14233/pdf/rb_rapport_2018_final.pdf</a:t>
            </a:r>
            <a:endParaRPr lang="sv-SE" dirty="0"/>
          </a:p>
          <a:p>
            <a:endParaRPr lang="sv-SE" dirty="0"/>
          </a:p>
          <a:p>
            <a:r>
              <a:rPr lang="sv-SE" b="1" dirty="0"/>
              <a:t>Kommentar: </a:t>
            </a:r>
            <a:r>
              <a:rPr lang="sv-SE" b="0" dirty="0"/>
              <a:t>Laxå sticker inte på något sätt ut i länet gällande andel barn i ekonomiskt utsatta hushåll men sett ur ett länsdelsperspektiv så ser vi att Laxå har högst siffror 2016. En relativt stor ökning kan ses mellan mät-åren 2011 och 2016. Barn som lever i ett ekonomiskt utsatt hushåll är i många aspekter en utsatt målgrupp och gruppen bör tas hänsyn till i arbetet med idrottsföreningar för att skapa möjlighet för alla att delta.</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9</a:t>
            </a:fld>
            <a:endParaRPr lang="sv-SE"/>
          </a:p>
        </p:txBody>
      </p:sp>
    </p:spTree>
    <p:extLst>
      <p:ext uri="{BB962C8B-B14F-4D97-AF65-F5344CB8AC3E}">
        <p14:creationId xmlns:p14="http://schemas.microsoft.com/office/powerpoint/2010/main" val="97519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10</a:t>
            </a:fld>
            <a:endParaRPr lang="sv-SE"/>
          </a:p>
        </p:txBody>
      </p:sp>
    </p:spTree>
    <p:extLst>
      <p:ext uri="{BB962C8B-B14F-4D97-AF65-F5344CB8AC3E}">
        <p14:creationId xmlns:p14="http://schemas.microsoft.com/office/powerpoint/2010/main" val="195787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11</a:t>
            </a:fld>
            <a:endParaRPr lang="sv-SE"/>
          </a:p>
        </p:txBody>
      </p:sp>
    </p:spTree>
    <p:extLst>
      <p:ext uri="{BB962C8B-B14F-4D97-AF65-F5344CB8AC3E}">
        <p14:creationId xmlns:p14="http://schemas.microsoft.com/office/powerpoint/2010/main" val="363361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1">
    <p:spTree>
      <p:nvGrpSpPr>
        <p:cNvPr id="1" name=""/>
        <p:cNvGrpSpPr/>
        <p:nvPr/>
      </p:nvGrpSpPr>
      <p:grpSpPr>
        <a:xfrm>
          <a:off x="0" y="0"/>
          <a:ext cx="0" cy="0"/>
          <a:chOff x="0" y="0"/>
          <a:chExt cx="0" cy="0"/>
        </a:xfrm>
      </p:grpSpPr>
      <p:pic>
        <p:nvPicPr>
          <p:cNvPr id="7" name="Bildobjekt 6" descr="b5rJOCzfcwkWKoNStRl1XQG_0Db6xrvKeyhk2DN54KU.jpg"/>
          <p:cNvPicPr>
            <a:picLocks noChangeAspect="1"/>
          </p:cNvPicPr>
          <p:nvPr userDrawn="1"/>
        </p:nvPicPr>
        <p:blipFill rotWithShape="1">
          <a:blip r:embed="rId2">
            <a:extLst>
              <a:ext uri="{28A0092B-C50C-407E-A947-70E740481C1C}">
                <a14:useLocalDpi xmlns:a14="http://schemas.microsoft.com/office/drawing/2010/main" val="0"/>
              </a:ext>
            </a:extLst>
          </a:blip>
          <a:srcRect l="27422" t="16306" r="6882" b="20429"/>
          <a:stretch/>
        </p:blipFill>
        <p:spPr>
          <a:xfrm>
            <a:off x="1" y="0"/>
            <a:ext cx="9144000" cy="5872163"/>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6728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73112" y="1600200"/>
            <a:ext cx="3722687" cy="4525963"/>
          </a:xfrm>
        </p:spPr>
        <p:txBody>
          <a:bodyPr/>
          <a:lstStyle>
            <a:lvl1pPr>
              <a:defRPr sz="22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
        <p:nvSpPr>
          <p:cNvPr id="5"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2019-02-28</a:t>
            </a:fld>
            <a:endParaRPr lang="sv-SE"/>
          </a:p>
        </p:txBody>
      </p:sp>
      <p:sp>
        <p:nvSpPr>
          <p:cNvPr id="6"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a:p>
        </p:txBody>
      </p:sp>
      <p:sp>
        <p:nvSpPr>
          <p:cNvPr id="7"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a:p>
        </p:txBody>
      </p:sp>
      <p:sp>
        <p:nvSpPr>
          <p:cNvPr id="8" name="Platshållare för innehåll 2"/>
          <p:cNvSpPr>
            <a:spLocks noGrp="1"/>
          </p:cNvSpPr>
          <p:nvPr>
            <p:ph sz="half" idx="13"/>
          </p:nvPr>
        </p:nvSpPr>
        <p:spPr>
          <a:xfrm>
            <a:off x="4964112" y="1600200"/>
            <a:ext cx="3722687" cy="4525963"/>
          </a:xfrm>
        </p:spPr>
        <p:txBody>
          <a:bodyPr/>
          <a:lstStyle>
            <a:lvl1pPr>
              <a:defRPr sz="22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42933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73113" y="273050"/>
            <a:ext cx="3008313" cy="1162050"/>
          </a:xfrm>
        </p:spPr>
        <p:txBody>
          <a:bodyPr anchor="b"/>
          <a:lstStyle>
            <a:lvl1pPr algn="l">
              <a:defRPr sz="2000" b="1"/>
            </a:lvl1pPr>
          </a:lstStyle>
          <a:p>
            <a:r>
              <a:rPr lang="sv-SE"/>
              <a:t>Klicka här för att ändra format</a:t>
            </a:r>
          </a:p>
        </p:txBody>
      </p:sp>
      <p:sp>
        <p:nvSpPr>
          <p:cNvPr id="4" name="Platshållare för text 3"/>
          <p:cNvSpPr>
            <a:spLocks noGrp="1"/>
          </p:cNvSpPr>
          <p:nvPr>
            <p:ph type="body" sz="half" idx="2"/>
          </p:nvPr>
        </p:nvSpPr>
        <p:spPr>
          <a:xfrm>
            <a:off x="773113"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2019-02-28</a:t>
            </a:fld>
            <a:endParaRPr lang="sv-SE"/>
          </a:p>
        </p:txBody>
      </p:sp>
      <p:sp>
        <p:nvSpPr>
          <p:cNvPr id="9"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a:p>
        </p:txBody>
      </p:sp>
      <p:sp>
        <p:nvSpPr>
          <p:cNvPr id="10"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a:p>
        </p:txBody>
      </p:sp>
    </p:spTree>
    <p:extLst>
      <p:ext uri="{BB962C8B-B14F-4D97-AF65-F5344CB8AC3E}">
        <p14:creationId xmlns:p14="http://schemas.microsoft.com/office/powerpoint/2010/main" val="66868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23913"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82391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2391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2019-02-28</a:t>
            </a:fld>
            <a:endParaRPr lang="sv-SE"/>
          </a:p>
        </p:txBody>
      </p:sp>
      <p:sp>
        <p:nvSpPr>
          <p:cNvPr id="9"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a:p>
        </p:txBody>
      </p:sp>
      <p:sp>
        <p:nvSpPr>
          <p:cNvPr id="10"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a:p>
        </p:txBody>
      </p:sp>
    </p:spTree>
    <p:extLst>
      <p:ext uri="{BB962C8B-B14F-4D97-AF65-F5344CB8AC3E}">
        <p14:creationId xmlns:p14="http://schemas.microsoft.com/office/powerpoint/2010/main" val="206821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sida 2">
    <p:spTree>
      <p:nvGrpSpPr>
        <p:cNvPr id="1" name=""/>
        <p:cNvGrpSpPr/>
        <p:nvPr/>
      </p:nvGrpSpPr>
      <p:grpSpPr>
        <a:xfrm>
          <a:off x="0" y="0"/>
          <a:ext cx="0" cy="0"/>
          <a:chOff x="0" y="0"/>
          <a:chExt cx="0" cy="0"/>
        </a:xfrm>
      </p:grpSpPr>
      <p:pic>
        <p:nvPicPr>
          <p:cNvPr id="12" name="Bildobjekt 11" descr="_KSQnyXpe9J0jJ7WJe-O5xWGwzsPOfzdz_wHSpNiLTM,lz4JgLdkUP4Hux63Y89CoObEO4Z_vGFmiwsj_rSdx2E.jpg"/>
          <p:cNvPicPr>
            <a:picLocks noChangeAspect="1"/>
          </p:cNvPicPr>
          <p:nvPr userDrawn="1"/>
        </p:nvPicPr>
        <p:blipFill rotWithShape="1">
          <a:blip r:embed="rId2">
            <a:extLst>
              <a:ext uri="{28A0092B-C50C-407E-A947-70E740481C1C}">
                <a14:useLocalDpi xmlns:a14="http://schemas.microsoft.com/office/drawing/2010/main" val="0"/>
              </a:ext>
            </a:extLst>
          </a:blip>
          <a:srcRect t="3598"/>
          <a:stretch/>
        </p:blipFill>
        <p:spPr>
          <a:xfrm>
            <a:off x="1" y="0"/>
            <a:ext cx="9144000" cy="5878513"/>
          </a:xfrm>
          <a:prstGeom prst="rect">
            <a:avLst/>
          </a:prstGeom>
        </p:spPr>
      </p:pic>
      <p:sp>
        <p:nvSpPr>
          <p:cNvPr id="6" name="Rektangel 5"/>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ctrTitle"/>
          </p:nvPr>
        </p:nvSpPr>
        <p:spPr>
          <a:xfrm>
            <a:off x="685800" y="1562101"/>
            <a:ext cx="4432300" cy="1422399"/>
          </a:xfrm>
        </p:spPr>
        <p:txBody>
          <a:bodyPr>
            <a:noAutofit/>
          </a:bodyPr>
          <a:lstStyle>
            <a:lvl1pPr algn="l">
              <a:defRPr sz="4500" baseline="0">
                <a:solidFill>
                  <a:srgbClr val="FFFFFF"/>
                </a:solidFill>
                <a:latin typeface="Bern Sans CT Regular"/>
                <a:cs typeface="Bern Sans CT Regular"/>
              </a:defRPr>
            </a:lvl1pPr>
          </a:lstStyle>
          <a:p>
            <a:r>
              <a:rPr lang="sv-SE"/>
              <a:t>Klicka här för att ändra format</a:t>
            </a:r>
          </a:p>
        </p:txBody>
      </p:sp>
      <p:sp>
        <p:nvSpPr>
          <p:cNvPr id="3"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0" name="Rektangel 9"/>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ktangel 10"/>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3287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 3">
    <p:spTree>
      <p:nvGrpSpPr>
        <p:cNvPr id="1" name=""/>
        <p:cNvGrpSpPr/>
        <p:nvPr/>
      </p:nvGrpSpPr>
      <p:grpSpPr>
        <a:xfrm>
          <a:off x="0" y="0"/>
          <a:ext cx="0" cy="0"/>
          <a:chOff x="0" y="0"/>
          <a:chExt cx="0" cy="0"/>
        </a:xfrm>
      </p:grpSpPr>
      <p:pic>
        <p:nvPicPr>
          <p:cNvPr id="7" name="Bildobjekt 6" descr="CmOtXsJmkRJX-flWEJrCQ9T0EfIS7BJobvryaRZ40Dc,UkP5aVvmDivjuM8B7ZnW6q6GoA23y1Uv_2TWU9U5yQo.jpg"/>
          <p:cNvPicPr>
            <a:picLocks noChangeAspect="1"/>
          </p:cNvPicPr>
          <p:nvPr userDrawn="1"/>
        </p:nvPicPr>
        <p:blipFill rotWithShape="1">
          <a:blip r:embed="rId2">
            <a:extLst>
              <a:ext uri="{28A0092B-C50C-407E-A947-70E740481C1C}">
                <a14:useLocalDpi xmlns:a14="http://schemas.microsoft.com/office/drawing/2010/main" val="0"/>
              </a:ext>
            </a:extLst>
          </a:blip>
          <a:srcRect l="1720" r="17814" b="22440"/>
          <a:stretch/>
        </p:blipFill>
        <p:spPr>
          <a:xfrm>
            <a:off x="0" y="0"/>
            <a:ext cx="9144000" cy="5872163"/>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6390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sida 4">
    <p:spTree>
      <p:nvGrpSpPr>
        <p:cNvPr id="1" name=""/>
        <p:cNvGrpSpPr/>
        <p:nvPr/>
      </p:nvGrpSpPr>
      <p:grpSpPr>
        <a:xfrm>
          <a:off x="0" y="0"/>
          <a:ext cx="0" cy="0"/>
          <a:chOff x="0" y="0"/>
          <a:chExt cx="0" cy="0"/>
        </a:xfrm>
      </p:grpSpPr>
      <p:pic>
        <p:nvPicPr>
          <p:cNvPr id="7" name="Bildobjekt 6" descr="tOnENbgQ7zWbgaMGe2WjFxZYdhfcVzXI8-kxq6J1p30,boJZzJ63_awhpIZpYoaBTsCnxe39YlqJmKfDfPUsbIw,MWhXJfRDUXQuryNvJePHZhbAC3KpYVUMrDJH8XAaxtQ.jpg"/>
          <p:cNvPicPr>
            <a:picLocks noChangeAspect="1"/>
          </p:cNvPicPr>
          <p:nvPr userDrawn="1"/>
        </p:nvPicPr>
        <p:blipFill rotWithShape="1">
          <a:blip r:embed="rId2">
            <a:extLst>
              <a:ext uri="{28A0092B-C50C-407E-A947-70E740481C1C}">
                <a14:useLocalDpi xmlns:a14="http://schemas.microsoft.com/office/drawing/2010/main" val="0"/>
              </a:ext>
            </a:extLst>
          </a:blip>
          <a:srcRect l="4724" t="-1" b="49849"/>
          <a:stretch/>
        </p:blipFill>
        <p:spPr>
          <a:xfrm>
            <a:off x="-36002" y="-1428554"/>
            <a:ext cx="9180001" cy="7300717"/>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91545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sida 5">
    <p:spTree>
      <p:nvGrpSpPr>
        <p:cNvPr id="1" name=""/>
        <p:cNvGrpSpPr/>
        <p:nvPr/>
      </p:nvGrpSpPr>
      <p:grpSpPr>
        <a:xfrm>
          <a:off x="0" y="0"/>
          <a:ext cx="0" cy="0"/>
          <a:chOff x="0" y="0"/>
          <a:chExt cx="0" cy="0"/>
        </a:xfrm>
      </p:grpSpPr>
      <p:pic>
        <p:nvPicPr>
          <p:cNvPr id="7" name="Bildobjekt 6" descr="bSShtTpvuL1G6atwpMBW5L5Mkbsy811cDyzQcdd4UC8.jpg"/>
          <p:cNvPicPr>
            <a:picLocks noChangeAspect="1"/>
          </p:cNvPicPr>
          <p:nvPr userDrawn="1"/>
        </p:nvPicPr>
        <p:blipFill rotWithShape="1">
          <a:blip r:embed="rId2">
            <a:extLst>
              <a:ext uri="{28A0092B-C50C-407E-A947-70E740481C1C}">
                <a14:useLocalDpi xmlns:a14="http://schemas.microsoft.com/office/drawing/2010/main" val="0"/>
              </a:ext>
            </a:extLst>
          </a:blip>
          <a:srcRect l="12657" r="10283"/>
          <a:stretch/>
        </p:blipFill>
        <p:spPr>
          <a:xfrm>
            <a:off x="1" y="-2137434"/>
            <a:ext cx="9144000" cy="8009597"/>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5213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sida 6">
    <p:spTree>
      <p:nvGrpSpPr>
        <p:cNvPr id="1" name=""/>
        <p:cNvGrpSpPr/>
        <p:nvPr/>
      </p:nvGrpSpPr>
      <p:grpSpPr>
        <a:xfrm>
          <a:off x="0" y="0"/>
          <a:ext cx="0" cy="0"/>
          <a:chOff x="0" y="0"/>
          <a:chExt cx="0" cy="0"/>
        </a:xfrm>
      </p:grpSpPr>
      <p:pic>
        <p:nvPicPr>
          <p:cNvPr id="7" name="Bildobjekt 6" descr="a07qDHl5QPedxYbaPafcNIZlrMwoglfDOwsao4ygWDk,uzpYsBJMnXaqcm0J7TAxWOESnu8xZ9zbSJS3rk0LD4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918" y="0"/>
            <a:ext cx="9437918" cy="5892800"/>
          </a:xfrm>
          <a:prstGeom prst="rect">
            <a:avLst/>
          </a:prstGeom>
        </p:spPr>
      </p:pic>
      <p:sp>
        <p:nvSpPr>
          <p:cNvPr id="9" name="Rektangel 8"/>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ubrik 1"/>
          <p:cNvSpPr>
            <a:spLocks noGrp="1"/>
          </p:cNvSpPr>
          <p:nvPr>
            <p:ph type="ctrTitle"/>
          </p:nvPr>
        </p:nvSpPr>
        <p:spPr>
          <a:xfrm>
            <a:off x="685800" y="1562101"/>
            <a:ext cx="4432300" cy="1422399"/>
          </a:xfrm>
        </p:spPr>
        <p:txBody>
          <a:bodyPr/>
          <a:lstStyle>
            <a:lvl1pPr algn="l">
              <a:defRPr>
                <a:solidFill>
                  <a:srgbClr val="FFFFFF"/>
                </a:solidFill>
                <a:latin typeface="Bern Sans CT Regular"/>
                <a:cs typeface="Bern Sans CT Regular"/>
              </a:defRPr>
            </a:lvl1pPr>
          </a:lstStyle>
          <a:p>
            <a:r>
              <a:rPr lang="sv-SE"/>
              <a:t>Klicka här för att ändra format</a:t>
            </a:r>
          </a:p>
        </p:txBody>
      </p:sp>
      <p:sp>
        <p:nvSpPr>
          <p:cNvPr id="11"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2" name="Rektangel 11"/>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ktangel 12"/>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3121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6"/>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ubrik 1"/>
          <p:cNvSpPr>
            <a:spLocks noGrp="1"/>
          </p:cNvSpPr>
          <p:nvPr>
            <p:ph type="ctrTitle"/>
          </p:nvPr>
        </p:nvSpPr>
        <p:spPr>
          <a:xfrm>
            <a:off x="685800" y="1562101"/>
            <a:ext cx="4432300" cy="1422399"/>
          </a:xfrm>
        </p:spPr>
        <p:txBody>
          <a:bodyPr/>
          <a:lstStyle>
            <a:lvl1pPr algn="l">
              <a:defRPr>
                <a:solidFill>
                  <a:srgbClr val="FFFFFF"/>
                </a:solidFill>
                <a:latin typeface="Bern Sans CT Regular"/>
                <a:cs typeface="Bern Sans CT Regular"/>
              </a:defRPr>
            </a:lvl1pPr>
          </a:lstStyle>
          <a:p>
            <a:r>
              <a:rPr lang="sv-SE"/>
              <a:t>Klicka här för att ändra format</a:t>
            </a:r>
          </a:p>
        </p:txBody>
      </p:sp>
      <p:sp>
        <p:nvSpPr>
          <p:cNvPr id="9"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0" name="Rektangel 9"/>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Rektangel 10"/>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54199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994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a">
    <p:spTree>
      <p:nvGrpSpPr>
        <p:cNvPr id="1" name=""/>
        <p:cNvGrpSpPr/>
        <p:nvPr/>
      </p:nvGrpSpPr>
      <p:grpSpPr>
        <a:xfrm>
          <a:off x="0" y="0"/>
          <a:ext cx="0" cy="0"/>
          <a:chOff x="0" y="0"/>
          <a:chExt cx="0" cy="0"/>
        </a:xfrm>
      </p:grpSpPr>
      <p:sp>
        <p:nvSpPr>
          <p:cNvPr id="13" name="Rektangel 12"/>
          <p:cNvSpPr/>
          <p:nvPr userDrawn="1"/>
        </p:nvSpPr>
        <p:spPr>
          <a:xfrm>
            <a:off x="0" y="1"/>
            <a:ext cx="9144000" cy="5891212"/>
          </a:xfrm>
          <a:prstGeom prst="rect">
            <a:avLst/>
          </a:prstGeom>
          <a:solidFill>
            <a:srgbClr val="005B9C">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Underrubrik 2"/>
          <p:cNvSpPr>
            <a:spLocks noGrp="1"/>
          </p:cNvSpPr>
          <p:nvPr>
            <p:ph type="subTitle" idx="1"/>
          </p:nvPr>
        </p:nvSpPr>
        <p:spPr>
          <a:xfrm>
            <a:off x="773112" y="1727200"/>
            <a:ext cx="4344987" cy="31246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1" name="Rektangel 10"/>
          <p:cNvSpPr/>
          <p:nvPr userDrawn="1"/>
        </p:nvSpPr>
        <p:spPr>
          <a:xfrm rot="21149839">
            <a:off x="-477359" y="-1503397"/>
            <a:ext cx="833444" cy="10357255"/>
          </a:xfrm>
          <a:prstGeom prst="rect">
            <a:avLst/>
          </a:prstGeom>
          <a:solidFill>
            <a:srgbClr val="00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5816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8662" y="274638"/>
            <a:ext cx="7913687"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728662" y="1417638"/>
            <a:ext cx="7913688" cy="446087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p:txBody>
      </p:sp>
      <p:sp>
        <p:nvSpPr>
          <p:cNvPr id="12" name="Rektangel 11"/>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ktangel 12"/>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grpSp>
        <p:nvGrpSpPr>
          <p:cNvPr id="4" name="Grupp 3"/>
          <p:cNvGrpSpPr/>
          <p:nvPr userDrawn="1"/>
        </p:nvGrpSpPr>
        <p:grpSpPr>
          <a:xfrm>
            <a:off x="6572249" y="6128423"/>
            <a:ext cx="2186627" cy="404975"/>
            <a:chOff x="6290589" y="6154105"/>
            <a:chExt cx="2493688" cy="461844"/>
          </a:xfrm>
        </p:grpSpPr>
        <p:pic>
          <p:nvPicPr>
            <p:cNvPr id="9" name="Bildobjekt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93152" y="6154105"/>
              <a:ext cx="891125" cy="461844"/>
            </a:xfrm>
            <a:prstGeom prst="rect">
              <a:avLst/>
            </a:prstGeom>
          </p:spPr>
        </p:pic>
        <p:pic>
          <p:nvPicPr>
            <p:cNvPr id="10" name="Bildobjekt 9" descr="Orebro.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0589" y="6154105"/>
              <a:ext cx="1344569" cy="458237"/>
            </a:xfrm>
            <a:prstGeom prst="rect">
              <a:avLst/>
            </a:prstGeom>
          </p:spPr>
        </p:pic>
      </p:grpSp>
    </p:spTree>
    <p:extLst>
      <p:ext uri="{BB962C8B-B14F-4D97-AF65-F5344CB8AC3E}">
        <p14:creationId xmlns:p14="http://schemas.microsoft.com/office/powerpoint/2010/main" val="118554448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3" r:id="rId3"/>
    <p:sldLayoutId id="2147483661" r:id="rId4"/>
    <p:sldLayoutId id="2147483673" r:id="rId5"/>
    <p:sldLayoutId id="2147483685" r:id="rId6"/>
    <p:sldLayoutId id="2147483709" r:id="rId7"/>
    <p:sldLayoutId id="2147483650" r:id="rId8"/>
    <p:sldLayoutId id="2147483697" r:id="rId9"/>
    <p:sldLayoutId id="2147483652" r:id="rId10"/>
    <p:sldLayoutId id="2147483656" r:id="rId11"/>
    <p:sldLayoutId id="2147483657" r:id="rId12"/>
  </p:sldLayoutIdLst>
  <p:txStyles>
    <p:titleStyle>
      <a:lvl1pPr algn="l" defTabSz="457200" rtl="0" eaLnBrk="1" latinLnBrk="0" hangingPunct="1">
        <a:spcBef>
          <a:spcPct val="0"/>
        </a:spcBef>
        <a:buNone/>
        <a:defRPr sz="4000" b="1" kern="1200" spc="100">
          <a:solidFill>
            <a:schemeClr val="tx1"/>
          </a:solidFill>
          <a:latin typeface="Bern Sans CT Regular"/>
          <a:ea typeface="+mj-ea"/>
          <a:cs typeface="Bern Sans CT Regular"/>
        </a:defRPr>
      </a:lvl1pPr>
    </p:titleStyle>
    <p:body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www.regionorebrolan.se/sv/Halsa-och-vard/Folkhalsa/Folkhalsan-i-siffror/Liv-och-halsa-vuxen/Loh_resultat_2017/" TargetMode="External"/><Relationship Id="rId2" Type="http://schemas.openxmlformats.org/officeDocument/2006/relationships/hyperlink" Target="https://www.regionorebrolan.se/sv/Halsa-och-vard/Folkhalsa/Folkhalsan-i-siffror/Livohalsaung/Livohalsaung2017/" TargetMode="External"/><Relationship Id="rId1" Type="http://schemas.openxmlformats.org/officeDocument/2006/relationships/slideLayout" Target="../slideLayouts/slideLayout8.xml"/><Relationship Id="rId5" Type="http://schemas.openxmlformats.org/officeDocument/2006/relationships/hyperlink" Target="http://www.statistikdatabasen.scb.se/pxweb/sv/ssd/START__BE__BE0101__BE0101A/BefolkningNy/?rxid=f2f7cd6e-84d3-4d5f-82cb-0d470584d974" TargetMode="External"/><Relationship Id="rId4" Type="http://schemas.openxmlformats.org/officeDocument/2006/relationships/hyperlink" Target="http://idrottonline.s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noAutofit/>
          </a:bodyPr>
          <a:lstStyle/>
          <a:p>
            <a:r>
              <a:rPr lang="sv-SE" sz="3200" dirty="0">
                <a:solidFill>
                  <a:schemeClr val="bg1"/>
                </a:solidFill>
                <a:latin typeface="Arial" panose="020B0604020202020204" pitchFamily="34" charset="0"/>
                <a:cs typeface="Arial" panose="020B0604020202020204" pitchFamily="34" charset="0"/>
              </a:rPr>
              <a:t>KOMMUNRAPPORT LAXÅ KOMMUN 2019</a:t>
            </a:r>
            <a:br>
              <a:rPr lang="sv-SE" sz="3200" dirty="0">
                <a:solidFill>
                  <a:schemeClr val="bg1"/>
                </a:solidFill>
                <a:latin typeface="Arial" panose="020B0604020202020204" pitchFamily="34" charset="0"/>
                <a:cs typeface="Arial" panose="020B0604020202020204" pitchFamily="34" charset="0"/>
              </a:rPr>
            </a:br>
            <a:endParaRPr lang="sv-SE" sz="3200" dirty="0">
              <a:solidFill>
                <a:schemeClr val="bg1"/>
              </a:solidFill>
              <a:latin typeface="Arial" panose="020B0604020202020204" pitchFamily="34" charset="0"/>
              <a:cs typeface="Arial" panose="020B0604020202020204" pitchFamily="34" charset="0"/>
            </a:endParaRPr>
          </a:p>
        </p:txBody>
      </p:sp>
      <p:sp>
        <p:nvSpPr>
          <p:cNvPr id="2" name="Underrubrik 1">
            <a:extLst>
              <a:ext uri="{FF2B5EF4-FFF2-40B4-BE49-F238E27FC236}">
                <a16:creationId xmlns:a16="http://schemas.microsoft.com/office/drawing/2014/main" id="{7823804D-7157-44A3-83D9-8C48A6F924E1}"/>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60988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408398" y="1901148"/>
            <a:ext cx="5806440" cy="1422399"/>
          </a:xfrm>
        </p:spPr>
        <p:txBody>
          <a:bodyPr>
            <a:normAutofit/>
          </a:bodyPr>
          <a:lstStyle/>
          <a:p>
            <a:r>
              <a:rPr lang="sv-SE" sz="3200" dirty="0">
                <a:solidFill>
                  <a:schemeClr val="bg1"/>
                </a:solidFill>
                <a:latin typeface="Arial" panose="020B0604020202020204" pitchFamily="34" charset="0"/>
                <a:cs typeface="Arial" panose="020B0604020202020204" pitchFamily="34" charset="0"/>
              </a:rPr>
              <a:t>HÄLSA OCH LEVNADSVANOR</a:t>
            </a:r>
          </a:p>
        </p:txBody>
      </p:sp>
    </p:spTree>
    <p:extLst>
      <p:ext uri="{BB962C8B-B14F-4D97-AF65-F5344CB8AC3E}">
        <p14:creationId xmlns:p14="http://schemas.microsoft.com/office/powerpoint/2010/main" val="1331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91404" y="3054928"/>
            <a:ext cx="5486400" cy="566738"/>
          </a:xfrm>
        </p:spPr>
        <p:txBody>
          <a:bodyPr>
            <a:noAutofit/>
          </a:bodyPr>
          <a:lstStyle/>
          <a:p>
            <a:r>
              <a:rPr lang="sv-SE" sz="3200" dirty="0">
                <a:latin typeface="Arial" panose="020B0604020202020204" pitchFamily="34" charset="0"/>
                <a:cs typeface="Arial" panose="020B0604020202020204" pitchFamily="34" charset="0"/>
              </a:rPr>
              <a:t>BARN OCH UNGA</a:t>
            </a:r>
          </a:p>
        </p:txBody>
      </p:sp>
    </p:spTree>
    <p:extLst>
      <p:ext uri="{BB962C8B-B14F-4D97-AF65-F5344CB8AC3E}">
        <p14:creationId xmlns:p14="http://schemas.microsoft.com/office/powerpoint/2010/main" val="286487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a:t>Fysisk aktivitet</a:t>
            </a:r>
          </a:p>
        </p:txBody>
      </p:sp>
      <p:sp>
        <p:nvSpPr>
          <p:cNvPr id="7" name="textruta 6"/>
          <p:cNvSpPr txBox="1"/>
          <p:nvPr/>
        </p:nvSpPr>
        <p:spPr>
          <a:xfrm>
            <a:off x="773699" y="5530675"/>
            <a:ext cx="8262767" cy="1169551"/>
          </a:xfrm>
          <a:prstGeom prst="rect">
            <a:avLst/>
          </a:prstGeom>
          <a:noFill/>
        </p:spPr>
        <p:txBody>
          <a:bodyPr wrap="square" rtlCol="0">
            <a:spAutoFit/>
          </a:bodyPr>
          <a:lstStyle/>
          <a:p>
            <a:r>
              <a:rPr lang="sv-SE" sz="1400"/>
              <a:t>Askersund: Gy 2 boendeort tjejer: 24 % och killar: 32 %</a:t>
            </a:r>
          </a:p>
          <a:p>
            <a:r>
              <a:rPr lang="sv-SE" sz="1400"/>
              <a:t>Hallsberg: Gy boendeort tjejer: 24 % och killar: 36 %</a:t>
            </a:r>
          </a:p>
          <a:p>
            <a:r>
              <a:rPr lang="sv-SE" sz="1400"/>
              <a:t>Kumla: Gy 2 boendeort tjejer: 22 % och killar: 39</a:t>
            </a:r>
          </a:p>
          <a:p>
            <a:r>
              <a:rPr lang="sv-SE" sz="1400">
                <a:solidFill>
                  <a:srgbClr val="FF0000"/>
                </a:solidFill>
              </a:rPr>
              <a:t>Laxå: Åk 7 totalt: 28 % Åk 9 totalt: 34 % Gy 2 boendeort totalt: 25 %</a:t>
            </a:r>
          </a:p>
          <a:p>
            <a:r>
              <a:rPr lang="sv-SE" sz="1400"/>
              <a:t>Lekeberg: Gy boendeort totalt: 20 %</a:t>
            </a:r>
          </a:p>
        </p:txBody>
      </p:sp>
      <p:sp>
        <p:nvSpPr>
          <p:cNvPr id="8" name="Rektangel 7"/>
          <p:cNvSpPr/>
          <p:nvPr/>
        </p:nvSpPr>
        <p:spPr>
          <a:xfrm>
            <a:off x="0" y="1979"/>
            <a:ext cx="2372957" cy="338554"/>
          </a:xfrm>
          <a:prstGeom prst="rect">
            <a:avLst/>
          </a:prstGeom>
        </p:spPr>
        <p:txBody>
          <a:bodyPr wrap="none">
            <a:spAutoFit/>
          </a:bodyPr>
          <a:lstStyle/>
          <a:p>
            <a:r>
              <a:rPr lang="sv-SE" sz="1600" b="1"/>
              <a:t>(Region Örebro län, 2017)</a:t>
            </a:r>
            <a:endParaRPr lang="sv-SE" sz="1600"/>
          </a:p>
        </p:txBody>
      </p:sp>
      <p:pic>
        <p:nvPicPr>
          <p:cNvPr id="5" name="Bildobjekt 4"/>
          <p:cNvPicPr>
            <a:picLocks noChangeAspect="1"/>
          </p:cNvPicPr>
          <p:nvPr/>
        </p:nvPicPr>
        <p:blipFill>
          <a:blip r:embed="rId3"/>
          <a:stretch>
            <a:fillRect/>
          </a:stretch>
        </p:blipFill>
        <p:spPr>
          <a:xfrm>
            <a:off x="666166" y="399186"/>
            <a:ext cx="8477834" cy="5020063"/>
          </a:xfrm>
          <a:prstGeom prst="rect">
            <a:avLst/>
          </a:prstGeom>
        </p:spPr>
      </p:pic>
      <p:sp>
        <p:nvSpPr>
          <p:cNvPr id="9" name="Rektangel 8"/>
          <p:cNvSpPr/>
          <p:nvPr/>
        </p:nvSpPr>
        <p:spPr>
          <a:xfrm>
            <a:off x="5758478" y="580907"/>
            <a:ext cx="1604624" cy="4397141"/>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90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675057" y="340533"/>
            <a:ext cx="8406765" cy="4910736"/>
          </a:xfrm>
          <a:prstGeom prst="rect">
            <a:avLst/>
          </a:prstGeom>
        </p:spPr>
      </p:pic>
      <p:sp>
        <p:nvSpPr>
          <p:cNvPr id="9" name="Rektangel 8"/>
          <p:cNvSpPr/>
          <p:nvPr/>
        </p:nvSpPr>
        <p:spPr>
          <a:xfrm>
            <a:off x="0" y="1979"/>
            <a:ext cx="2372957" cy="338554"/>
          </a:xfrm>
          <a:prstGeom prst="rect">
            <a:avLst/>
          </a:prstGeom>
        </p:spPr>
        <p:txBody>
          <a:bodyPr wrap="none">
            <a:spAutoFit/>
          </a:bodyPr>
          <a:lstStyle/>
          <a:p>
            <a:r>
              <a:rPr lang="sv-SE" sz="1600" b="1"/>
              <a:t>(Region Örebro län, 2017)</a:t>
            </a:r>
            <a:endParaRPr lang="sv-SE" sz="1600"/>
          </a:p>
        </p:txBody>
      </p:sp>
      <p:sp>
        <p:nvSpPr>
          <p:cNvPr id="8" name="Rektangel 7"/>
          <p:cNvSpPr/>
          <p:nvPr/>
        </p:nvSpPr>
        <p:spPr>
          <a:xfrm>
            <a:off x="5876695" y="627018"/>
            <a:ext cx="1467464" cy="4245137"/>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textruta 10"/>
          <p:cNvSpPr txBox="1"/>
          <p:nvPr/>
        </p:nvSpPr>
        <p:spPr>
          <a:xfrm>
            <a:off x="881233" y="5267384"/>
            <a:ext cx="8262767" cy="1169551"/>
          </a:xfrm>
          <a:prstGeom prst="rect">
            <a:avLst/>
          </a:prstGeom>
          <a:noFill/>
        </p:spPr>
        <p:txBody>
          <a:bodyPr wrap="square" rtlCol="0">
            <a:spAutoFit/>
          </a:bodyPr>
          <a:lstStyle/>
          <a:p>
            <a:r>
              <a:rPr lang="sv-SE" sz="1400"/>
              <a:t>Askersund: Gy 2 boendeort tjejer: 26 % och killar: 27 %</a:t>
            </a:r>
          </a:p>
          <a:p>
            <a:r>
              <a:rPr lang="sv-SE" sz="1400"/>
              <a:t>Hallsberg: Gy boendeort tjejer: 43 % och killar: 36 %</a:t>
            </a:r>
          </a:p>
          <a:p>
            <a:r>
              <a:rPr lang="sv-SE" sz="1400"/>
              <a:t>Kumla: Gy 2 boendeort tjejer: 35 % och killar: 40 %</a:t>
            </a:r>
          </a:p>
          <a:p>
            <a:r>
              <a:rPr lang="sv-SE" sz="1400">
                <a:solidFill>
                  <a:srgbClr val="FF0000"/>
                </a:solidFill>
              </a:rPr>
              <a:t>Laxå: Åk 7 totalt: 37 % Åk 9 totalt: 56 % Gy 2 boendeort totalt: 34 %</a:t>
            </a:r>
          </a:p>
          <a:p>
            <a:r>
              <a:rPr lang="sv-SE" sz="1400"/>
              <a:t>Lekeberg: Gy boendeort totalt: 37 %</a:t>
            </a:r>
          </a:p>
        </p:txBody>
      </p:sp>
    </p:spTree>
    <p:extLst>
      <p:ext uri="{BB962C8B-B14F-4D97-AF65-F5344CB8AC3E}">
        <p14:creationId xmlns:p14="http://schemas.microsoft.com/office/powerpoint/2010/main" val="343400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939452" y="112734"/>
          <a:ext cx="8029184" cy="59373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2537305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nvPr>
        </p:nvGraphicFramePr>
        <p:xfrm>
          <a:off x="751562" y="325677"/>
          <a:ext cx="8204547" cy="5511452"/>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4162248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751563" y="300625"/>
          <a:ext cx="8192021"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3401569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728662" y="304800"/>
          <a:ext cx="7913687" cy="5596129"/>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3886093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a:graphicFrameLocks/>
          </p:cNvGraphicFramePr>
          <p:nvPr>
            <p:extLst/>
          </p:nvPr>
        </p:nvGraphicFramePr>
        <p:xfrm>
          <a:off x="816864" y="353568"/>
          <a:ext cx="7825485" cy="56936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1489527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789140" y="338203"/>
          <a:ext cx="8242126" cy="56868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173406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714317" y="210158"/>
            <a:ext cx="3309043" cy="820620"/>
          </a:xfrm>
        </p:spPr>
        <p:txBody>
          <a:bodyPr>
            <a:noAutofit/>
          </a:bodyPr>
          <a:lstStyle/>
          <a:p>
            <a:r>
              <a:rPr lang="sv-SE" sz="3200" dirty="0">
                <a:latin typeface="Arial" panose="020B0604020202020204" pitchFamily="34" charset="0"/>
                <a:cs typeface="Arial" panose="020B0604020202020204" pitchFamily="34" charset="0"/>
              </a:rPr>
              <a:t>STRATEGI 2025</a:t>
            </a:r>
          </a:p>
        </p:txBody>
      </p:sp>
      <p:pic>
        <p:nvPicPr>
          <p:cNvPr id="6" name="Bildobjekt 5"/>
          <p:cNvPicPr>
            <a:picLocks noChangeAspect="1"/>
          </p:cNvPicPr>
          <p:nvPr/>
        </p:nvPicPr>
        <p:blipFill>
          <a:blip r:embed="rId3"/>
          <a:stretch>
            <a:fillRect/>
          </a:stretch>
        </p:blipFill>
        <p:spPr>
          <a:xfrm>
            <a:off x="859316" y="1417638"/>
            <a:ext cx="8053330" cy="5440362"/>
          </a:xfrm>
          <a:prstGeom prst="rect">
            <a:avLst/>
          </a:prstGeom>
        </p:spPr>
      </p:pic>
    </p:spTree>
    <p:extLst>
      <p:ext uri="{BB962C8B-B14F-4D97-AF65-F5344CB8AC3E}">
        <p14:creationId xmlns:p14="http://schemas.microsoft.com/office/powerpoint/2010/main" val="313286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nvPr>
        </p:nvGraphicFramePr>
        <p:xfrm>
          <a:off x="826719" y="275573"/>
          <a:ext cx="8066760" cy="566176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a:t>(Region Örebro län, 2017 – Egen bearbetning)</a:t>
            </a:r>
            <a:endParaRPr lang="sv-SE" sz="1600"/>
          </a:p>
        </p:txBody>
      </p:sp>
    </p:spTree>
    <p:extLst>
      <p:ext uri="{BB962C8B-B14F-4D97-AF65-F5344CB8AC3E}">
        <p14:creationId xmlns:p14="http://schemas.microsoft.com/office/powerpoint/2010/main" val="3823889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4800" y="53975"/>
            <a:ext cx="8839200" cy="1143000"/>
          </a:xfrm>
        </p:spPr>
        <p:txBody>
          <a:bodyPr>
            <a:normAutofit/>
          </a:bodyPr>
          <a:lstStyle/>
          <a:p>
            <a:r>
              <a:rPr lang="sv-SE" sz="3200" dirty="0">
                <a:latin typeface="Arial" panose="020B0604020202020204" pitchFamily="34" charset="0"/>
                <a:cs typeface="Arial" panose="020B0604020202020204" pitchFamily="34" charset="0"/>
              </a:rPr>
              <a:t>ÖVERVIKT/FETMA</a:t>
            </a:r>
          </a:p>
        </p:txBody>
      </p:sp>
      <p:sp>
        <p:nvSpPr>
          <p:cNvPr id="10" name="Rektangel 9"/>
          <p:cNvSpPr/>
          <p:nvPr/>
        </p:nvSpPr>
        <p:spPr>
          <a:xfrm>
            <a:off x="768096" y="6427163"/>
            <a:ext cx="1588897" cy="338554"/>
          </a:xfrm>
          <a:prstGeom prst="rect">
            <a:avLst/>
          </a:prstGeom>
        </p:spPr>
        <p:txBody>
          <a:bodyPr wrap="none">
            <a:spAutoFit/>
          </a:bodyPr>
          <a:lstStyle/>
          <a:p>
            <a:r>
              <a:rPr lang="sv-SE" sz="1600" b="1" dirty="0"/>
              <a:t>ELSA, 2017-2018</a:t>
            </a:r>
            <a:endParaRPr lang="sv-SE" sz="1600" dirty="0"/>
          </a:p>
        </p:txBody>
      </p:sp>
      <p:graphicFrame>
        <p:nvGraphicFramePr>
          <p:cNvPr id="7" name="Diagram 6">
            <a:extLst>
              <a:ext uri="{FF2B5EF4-FFF2-40B4-BE49-F238E27FC236}">
                <a16:creationId xmlns:a16="http://schemas.microsoft.com/office/drawing/2014/main" id="{D448EF83-FD09-4968-BF58-3491B3FAFCD4}"/>
              </a:ext>
            </a:extLst>
          </p:cNvPr>
          <p:cNvGraphicFramePr>
            <a:graphicFrameLocks/>
          </p:cNvGraphicFramePr>
          <p:nvPr>
            <p:extLst>
              <p:ext uri="{D42A27DB-BD31-4B8C-83A1-F6EECF244321}">
                <p14:modId xmlns:p14="http://schemas.microsoft.com/office/powerpoint/2010/main" val="533775898"/>
              </p:ext>
            </p:extLst>
          </p:nvPr>
        </p:nvGraphicFramePr>
        <p:xfrm>
          <a:off x="1649733" y="1282877"/>
          <a:ext cx="5844533" cy="4341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84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4600184" cy="1422399"/>
          </a:xfrm>
        </p:spPr>
        <p:txBody>
          <a:bodyPr>
            <a:normAutofit fontScale="90000"/>
          </a:bodyPr>
          <a:lstStyle/>
          <a:p>
            <a:r>
              <a:rPr lang="sv-SE" sz="3600" dirty="0">
                <a:solidFill>
                  <a:schemeClr val="bg1"/>
                </a:solidFill>
                <a:latin typeface="Arial" panose="020B0604020202020204" pitchFamily="34" charset="0"/>
                <a:cs typeface="Arial" panose="020B0604020202020204" pitchFamily="34" charset="0"/>
              </a:rPr>
              <a:t>HÄLSA OCH LEVNADSVANOR</a:t>
            </a:r>
            <a:br>
              <a:rPr lang="sv-SE" sz="3600" dirty="0">
                <a:solidFill>
                  <a:schemeClr val="bg1"/>
                </a:solidFill>
                <a:latin typeface="Arial" panose="020B0604020202020204" pitchFamily="34" charset="0"/>
                <a:cs typeface="Arial" panose="020B0604020202020204" pitchFamily="34" charset="0"/>
              </a:rPr>
            </a:br>
            <a:r>
              <a:rPr lang="sv-SE" sz="3600" dirty="0">
                <a:solidFill>
                  <a:schemeClr val="bg1"/>
                </a:solidFill>
                <a:latin typeface="Arial" panose="020B0604020202020204" pitchFamily="34" charset="0"/>
                <a:cs typeface="Arial" panose="020B0604020202020204" pitchFamily="34" charset="0"/>
              </a:rPr>
              <a:t>30-69 ÅR</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27222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ALLMÄN HÄLSA</a:t>
            </a:r>
          </a:p>
        </p:txBody>
      </p:sp>
      <p:graphicFrame>
        <p:nvGraphicFramePr>
          <p:cNvPr id="5" name="Tabell 4">
            <a:extLst>
              <a:ext uri="{FF2B5EF4-FFF2-40B4-BE49-F238E27FC236}">
                <a16:creationId xmlns:a16="http://schemas.microsoft.com/office/drawing/2014/main" id="{3B5F74A7-1324-43D6-908A-C3A8B622A85B}"/>
              </a:ext>
            </a:extLst>
          </p:cNvPr>
          <p:cNvGraphicFramePr>
            <a:graphicFrameLocks noGrp="1"/>
          </p:cNvGraphicFramePr>
          <p:nvPr>
            <p:extLst>
              <p:ext uri="{D42A27DB-BD31-4B8C-83A1-F6EECF244321}">
                <p14:modId xmlns:p14="http://schemas.microsoft.com/office/powerpoint/2010/main" val="3197569844"/>
              </p:ext>
            </p:extLst>
          </p:nvPr>
        </p:nvGraphicFramePr>
        <p:xfrm>
          <a:off x="2079465" y="4967409"/>
          <a:ext cx="5212079" cy="1112520"/>
        </p:xfrm>
        <a:graphic>
          <a:graphicData uri="http://schemas.openxmlformats.org/drawingml/2006/table">
            <a:tbl>
              <a:tblPr firstRow="1" bandRow="1">
                <a:tableStyleId>{5C22544A-7EE6-4342-B048-85BDC9FD1C3A}</a:tableStyleId>
              </a:tblPr>
              <a:tblGrid>
                <a:gridCol w="1249680">
                  <a:extLst>
                    <a:ext uri="{9D8B030D-6E8A-4147-A177-3AD203B41FA5}">
                      <a16:colId xmlns:a16="http://schemas.microsoft.com/office/drawing/2014/main" val="596928691"/>
                    </a:ext>
                  </a:extLst>
                </a:gridCol>
                <a:gridCol w="1026160">
                  <a:extLst>
                    <a:ext uri="{9D8B030D-6E8A-4147-A177-3AD203B41FA5}">
                      <a16:colId xmlns:a16="http://schemas.microsoft.com/office/drawing/2014/main" val="2293033525"/>
                    </a:ext>
                  </a:extLst>
                </a:gridCol>
                <a:gridCol w="934720">
                  <a:extLst>
                    <a:ext uri="{9D8B030D-6E8A-4147-A177-3AD203B41FA5}">
                      <a16:colId xmlns:a16="http://schemas.microsoft.com/office/drawing/2014/main" val="1278609441"/>
                    </a:ext>
                  </a:extLst>
                </a:gridCol>
                <a:gridCol w="1046480">
                  <a:extLst>
                    <a:ext uri="{9D8B030D-6E8A-4147-A177-3AD203B41FA5}">
                      <a16:colId xmlns:a16="http://schemas.microsoft.com/office/drawing/2014/main" val="680710949"/>
                    </a:ext>
                  </a:extLst>
                </a:gridCol>
                <a:gridCol w="955039">
                  <a:extLst>
                    <a:ext uri="{9D8B030D-6E8A-4147-A177-3AD203B41FA5}">
                      <a16:colId xmlns:a16="http://schemas.microsoft.com/office/drawing/2014/main" val="1049907826"/>
                    </a:ext>
                  </a:extLst>
                </a:gridCol>
              </a:tblGrid>
              <a:tr h="370840">
                <a:tc>
                  <a:txBody>
                    <a:bodyPr/>
                    <a:lstStyle/>
                    <a:p>
                      <a:r>
                        <a:rPr lang="sv-SE" dirty="0"/>
                        <a:t>Laxå</a:t>
                      </a:r>
                    </a:p>
                  </a:txBody>
                  <a:tcPr/>
                </a:tc>
                <a:tc>
                  <a:txBody>
                    <a:bodyPr/>
                    <a:lstStyle/>
                    <a:p>
                      <a:r>
                        <a:rPr lang="sv-SE"/>
                        <a:t>2004</a:t>
                      </a:r>
                    </a:p>
                  </a:txBody>
                  <a:tcPr/>
                </a:tc>
                <a:tc>
                  <a:txBody>
                    <a:bodyPr/>
                    <a:lstStyle/>
                    <a:p>
                      <a:r>
                        <a:rPr lang="sv-SE"/>
                        <a:t>2008</a:t>
                      </a:r>
                    </a:p>
                  </a:txBody>
                  <a:tcPr/>
                </a:tc>
                <a:tc>
                  <a:txBody>
                    <a:bodyPr/>
                    <a:lstStyle/>
                    <a:p>
                      <a:r>
                        <a:rPr lang="sv-SE"/>
                        <a:t>2012</a:t>
                      </a:r>
                    </a:p>
                  </a:txBody>
                  <a:tcPr/>
                </a:tc>
                <a:tc>
                  <a:txBody>
                    <a:bodyPr/>
                    <a:lstStyle/>
                    <a:p>
                      <a:r>
                        <a:rPr lang="sv-SE"/>
                        <a:t>2017</a:t>
                      </a:r>
                    </a:p>
                  </a:txBody>
                  <a:tcPr/>
                </a:tc>
                <a:extLst>
                  <a:ext uri="{0D108BD9-81ED-4DB2-BD59-A6C34878D82A}">
                    <a16:rowId xmlns:a16="http://schemas.microsoft.com/office/drawing/2014/main" val="3274207274"/>
                  </a:ext>
                </a:extLst>
              </a:tr>
              <a:tr h="370840">
                <a:tc>
                  <a:txBody>
                    <a:bodyPr/>
                    <a:lstStyle/>
                    <a:p>
                      <a:r>
                        <a:rPr lang="sv-SE"/>
                        <a:t>Kvinnor</a:t>
                      </a:r>
                    </a:p>
                  </a:txBody>
                  <a:tcPr/>
                </a:tc>
                <a:tc>
                  <a:txBody>
                    <a:bodyPr/>
                    <a:lstStyle/>
                    <a:p>
                      <a:r>
                        <a:rPr lang="sv-SE" dirty="0"/>
                        <a:t>73%</a:t>
                      </a:r>
                    </a:p>
                  </a:txBody>
                  <a:tcPr/>
                </a:tc>
                <a:tc>
                  <a:txBody>
                    <a:bodyPr/>
                    <a:lstStyle/>
                    <a:p>
                      <a:r>
                        <a:rPr lang="sv-SE" dirty="0"/>
                        <a:t>61%</a:t>
                      </a:r>
                    </a:p>
                  </a:txBody>
                  <a:tcPr/>
                </a:tc>
                <a:tc>
                  <a:txBody>
                    <a:bodyPr/>
                    <a:lstStyle/>
                    <a:p>
                      <a:r>
                        <a:rPr lang="sv-SE" dirty="0"/>
                        <a:t>70%</a:t>
                      </a:r>
                    </a:p>
                  </a:txBody>
                  <a:tcPr/>
                </a:tc>
                <a:tc>
                  <a:txBody>
                    <a:bodyPr/>
                    <a:lstStyle/>
                    <a:p>
                      <a:r>
                        <a:rPr lang="sv-SE" dirty="0"/>
                        <a:t>70%</a:t>
                      </a:r>
                    </a:p>
                  </a:txBody>
                  <a:tcPr/>
                </a:tc>
                <a:extLst>
                  <a:ext uri="{0D108BD9-81ED-4DB2-BD59-A6C34878D82A}">
                    <a16:rowId xmlns:a16="http://schemas.microsoft.com/office/drawing/2014/main" val="2489899408"/>
                  </a:ext>
                </a:extLst>
              </a:tr>
              <a:tr h="370840">
                <a:tc>
                  <a:txBody>
                    <a:bodyPr/>
                    <a:lstStyle/>
                    <a:p>
                      <a:r>
                        <a:rPr lang="sv-SE"/>
                        <a:t>Män</a:t>
                      </a:r>
                    </a:p>
                  </a:txBody>
                  <a:tcPr/>
                </a:tc>
                <a:tc>
                  <a:txBody>
                    <a:bodyPr/>
                    <a:lstStyle/>
                    <a:p>
                      <a:r>
                        <a:rPr lang="sv-SE" dirty="0"/>
                        <a:t>64%</a:t>
                      </a:r>
                    </a:p>
                  </a:txBody>
                  <a:tcPr/>
                </a:tc>
                <a:tc>
                  <a:txBody>
                    <a:bodyPr/>
                    <a:lstStyle/>
                    <a:p>
                      <a:r>
                        <a:rPr lang="sv-SE" dirty="0"/>
                        <a:t>67%</a:t>
                      </a:r>
                    </a:p>
                  </a:txBody>
                  <a:tcPr/>
                </a:tc>
                <a:tc>
                  <a:txBody>
                    <a:bodyPr/>
                    <a:lstStyle/>
                    <a:p>
                      <a:r>
                        <a:rPr lang="sv-SE" dirty="0"/>
                        <a:t>58%</a:t>
                      </a:r>
                    </a:p>
                  </a:txBody>
                  <a:tcPr/>
                </a:tc>
                <a:tc>
                  <a:txBody>
                    <a:bodyPr/>
                    <a:lstStyle/>
                    <a:p>
                      <a:r>
                        <a:rPr lang="sv-SE" dirty="0"/>
                        <a:t>73%</a:t>
                      </a:r>
                    </a:p>
                  </a:txBody>
                  <a:tcPr/>
                </a:tc>
                <a:extLst>
                  <a:ext uri="{0D108BD9-81ED-4DB2-BD59-A6C34878D82A}">
                    <a16:rowId xmlns:a16="http://schemas.microsoft.com/office/drawing/2014/main" val="489184621"/>
                  </a:ext>
                </a:extLst>
              </a:tr>
            </a:tbl>
          </a:graphicData>
        </a:graphic>
      </p:graphicFrame>
      <p:sp>
        <p:nvSpPr>
          <p:cNvPr id="6" name="textruta 5">
            <a:extLst>
              <a:ext uri="{FF2B5EF4-FFF2-40B4-BE49-F238E27FC236}">
                <a16:creationId xmlns:a16="http://schemas.microsoft.com/office/drawing/2014/main" id="{5B0C4E3E-9192-48E8-973C-D30A555C4276}"/>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8" name="Diagram 7">
            <a:extLst>
              <a:ext uri="{FF2B5EF4-FFF2-40B4-BE49-F238E27FC236}">
                <a16:creationId xmlns:a16="http://schemas.microsoft.com/office/drawing/2014/main" id="{097FC2AD-618C-4741-8B04-A5F32B49D561}"/>
              </a:ext>
            </a:extLst>
          </p:cNvPr>
          <p:cNvGraphicFramePr>
            <a:graphicFrameLocks/>
          </p:cNvGraphicFramePr>
          <p:nvPr>
            <p:extLst>
              <p:ext uri="{D42A27DB-BD31-4B8C-83A1-F6EECF244321}">
                <p14:modId xmlns:p14="http://schemas.microsoft.com/office/powerpoint/2010/main" val="616383950"/>
              </p:ext>
            </p:extLst>
          </p:nvPr>
        </p:nvGraphicFramePr>
        <p:xfrm>
          <a:off x="1193402" y="1326193"/>
          <a:ext cx="6757195" cy="33178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09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ÖVERVIKT/FETMA</a:t>
            </a:r>
          </a:p>
        </p:txBody>
      </p:sp>
      <p:graphicFrame>
        <p:nvGraphicFramePr>
          <p:cNvPr id="6" name="Tabell 5">
            <a:extLst>
              <a:ext uri="{FF2B5EF4-FFF2-40B4-BE49-F238E27FC236}">
                <a16:creationId xmlns:a16="http://schemas.microsoft.com/office/drawing/2014/main" id="{18C26EE0-BFFC-48FB-9C7B-60959E7BF57A}"/>
              </a:ext>
            </a:extLst>
          </p:cNvPr>
          <p:cNvGraphicFramePr>
            <a:graphicFrameLocks noGrp="1"/>
          </p:cNvGraphicFramePr>
          <p:nvPr>
            <p:extLst>
              <p:ext uri="{D42A27DB-BD31-4B8C-83A1-F6EECF244321}">
                <p14:modId xmlns:p14="http://schemas.microsoft.com/office/powerpoint/2010/main" val="3703424006"/>
              </p:ext>
            </p:extLst>
          </p:nvPr>
        </p:nvGraphicFramePr>
        <p:xfrm>
          <a:off x="2163910" y="4783137"/>
          <a:ext cx="5043190" cy="1126977"/>
        </p:xfrm>
        <a:graphic>
          <a:graphicData uri="http://schemas.openxmlformats.org/drawingml/2006/table">
            <a:tbl>
              <a:tblPr firstRow="1" bandRow="1">
                <a:tableStyleId>{5C22544A-7EE6-4342-B048-85BDC9FD1C3A}</a:tableStyleId>
              </a:tblPr>
              <a:tblGrid>
                <a:gridCol w="1192751">
                  <a:extLst>
                    <a:ext uri="{9D8B030D-6E8A-4147-A177-3AD203B41FA5}">
                      <a16:colId xmlns:a16="http://schemas.microsoft.com/office/drawing/2014/main" val="596928691"/>
                    </a:ext>
                  </a:extLst>
                </a:gridCol>
                <a:gridCol w="1049409">
                  <a:extLst>
                    <a:ext uri="{9D8B030D-6E8A-4147-A177-3AD203B41FA5}">
                      <a16:colId xmlns:a16="http://schemas.microsoft.com/office/drawing/2014/main" val="2293033525"/>
                    </a:ext>
                  </a:extLst>
                </a:gridCol>
                <a:gridCol w="812195">
                  <a:extLst>
                    <a:ext uri="{9D8B030D-6E8A-4147-A177-3AD203B41FA5}">
                      <a16:colId xmlns:a16="http://schemas.microsoft.com/office/drawing/2014/main" val="1278609441"/>
                    </a:ext>
                  </a:extLst>
                </a:gridCol>
                <a:gridCol w="930339">
                  <a:extLst>
                    <a:ext uri="{9D8B030D-6E8A-4147-A177-3AD203B41FA5}">
                      <a16:colId xmlns:a16="http://schemas.microsoft.com/office/drawing/2014/main" val="680710949"/>
                    </a:ext>
                  </a:extLst>
                </a:gridCol>
                <a:gridCol w="1058496">
                  <a:extLst>
                    <a:ext uri="{9D8B030D-6E8A-4147-A177-3AD203B41FA5}">
                      <a16:colId xmlns:a16="http://schemas.microsoft.com/office/drawing/2014/main" val="1049907826"/>
                    </a:ext>
                  </a:extLst>
                </a:gridCol>
              </a:tblGrid>
              <a:tr h="385297">
                <a:tc>
                  <a:txBody>
                    <a:bodyPr/>
                    <a:lstStyle/>
                    <a:p>
                      <a:r>
                        <a:rPr lang="sv-SE" dirty="0"/>
                        <a:t>Laxå</a:t>
                      </a:r>
                    </a:p>
                  </a:txBody>
                  <a:tcPr/>
                </a:tc>
                <a:tc>
                  <a:txBody>
                    <a:bodyPr/>
                    <a:lstStyle/>
                    <a:p>
                      <a:r>
                        <a:rPr lang="sv-SE"/>
                        <a:t>2004</a:t>
                      </a:r>
                    </a:p>
                  </a:txBody>
                  <a:tcPr/>
                </a:tc>
                <a:tc>
                  <a:txBody>
                    <a:bodyPr/>
                    <a:lstStyle/>
                    <a:p>
                      <a:r>
                        <a:rPr lang="sv-SE"/>
                        <a:t>2008</a:t>
                      </a:r>
                    </a:p>
                  </a:txBody>
                  <a:tcPr/>
                </a:tc>
                <a:tc>
                  <a:txBody>
                    <a:bodyPr/>
                    <a:lstStyle/>
                    <a:p>
                      <a:r>
                        <a:rPr lang="sv-SE" dirty="0"/>
                        <a:t>2012</a:t>
                      </a:r>
                    </a:p>
                  </a:txBody>
                  <a:tcPr/>
                </a:tc>
                <a:tc>
                  <a:txBody>
                    <a:bodyPr/>
                    <a:lstStyle/>
                    <a:p>
                      <a:r>
                        <a:rPr lang="sv-SE"/>
                        <a:t>2017</a:t>
                      </a:r>
                    </a:p>
                  </a:txBody>
                  <a:tcPr/>
                </a:tc>
                <a:extLst>
                  <a:ext uri="{0D108BD9-81ED-4DB2-BD59-A6C34878D82A}">
                    <a16:rowId xmlns:a16="http://schemas.microsoft.com/office/drawing/2014/main" val="3274207274"/>
                  </a:ext>
                </a:extLst>
              </a:tr>
              <a:tr h="370840">
                <a:tc>
                  <a:txBody>
                    <a:bodyPr/>
                    <a:lstStyle/>
                    <a:p>
                      <a:r>
                        <a:rPr lang="sv-SE"/>
                        <a:t>Kvinnor</a:t>
                      </a:r>
                    </a:p>
                  </a:txBody>
                  <a:tcPr/>
                </a:tc>
                <a:tc>
                  <a:txBody>
                    <a:bodyPr/>
                    <a:lstStyle/>
                    <a:p>
                      <a:r>
                        <a:rPr lang="sv-SE" dirty="0"/>
                        <a:t>53%</a:t>
                      </a:r>
                    </a:p>
                  </a:txBody>
                  <a:tcPr/>
                </a:tc>
                <a:tc>
                  <a:txBody>
                    <a:bodyPr/>
                    <a:lstStyle/>
                    <a:p>
                      <a:r>
                        <a:rPr lang="sv-SE" dirty="0"/>
                        <a:t>57%</a:t>
                      </a:r>
                    </a:p>
                  </a:txBody>
                  <a:tcPr/>
                </a:tc>
                <a:tc>
                  <a:txBody>
                    <a:bodyPr/>
                    <a:lstStyle/>
                    <a:p>
                      <a:r>
                        <a:rPr lang="sv-SE" dirty="0"/>
                        <a:t>55%</a:t>
                      </a:r>
                    </a:p>
                  </a:txBody>
                  <a:tcPr/>
                </a:tc>
                <a:tc>
                  <a:txBody>
                    <a:bodyPr/>
                    <a:lstStyle/>
                    <a:p>
                      <a:r>
                        <a:rPr lang="sv-SE" dirty="0"/>
                        <a:t>64%</a:t>
                      </a:r>
                    </a:p>
                  </a:txBody>
                  <a:tcPr/>
                </a:tc>
                <a:extLst>
                  <a:ext uri="{0D108BD9-81ED-4DB2-BD59-A6C34878D82A}">
                    <a16:rowId xmlns:a16="http://schemas.microsoft.com/office/drawing/2014/main" val="2489899408"/>
                  </a:ext>
                </a:extLst>
              </a:tr>
              <a:tr h="370840">
                <a:tc>
                  <a:txBody>
                    <a:bodyPr/>
                    <a:lstStyle/>
                    <a:p>
                      <a:r>
                        <a:rPr lang="sv-SE"/>
                        <a:t>Män</a:t>
                      </a:r>
                    </a:p>
                  </a:txBody>
                  <a:tcPr/>
                </a:tc>
                <a:tc>
                  <a:txBody>
                    <a:bodyPr/>
                    <a:lstStyle/>
                    <a:p>
                      <a:r>
                        <a:rPr lang="sv-SE" dirty="0"/>
                        <a:t>66%</a:t>
                      </a:r>
                    </a:p>
                  </a:txBody>
                  <a:tcPr/>
                </a:tc>
                <a:tc>
                  <a:txBody>
                    <a:bodyPr/>
                    <a:lstStyle/>
                    <a:p>
                      <a:r>
                        <a:rPr lang="sv-SE" dirty="0"/>
                        <a:t>71%</a:t>
                      </a:r>
                    </a:p>
                  </a:txBody>
                  <a:tcPr/>
                </a:tc>
                <a:tc>
                  <a:txBody>
                    <a:bodyPr/>
                    <a:lstStyle/>
                    <a:p>
                      <a:r>
                        <a:rPr lang="sv-SE" dirty="0"/>
                        <a:t>72%</a:t>
                      </a:r>
                    </a:p>
                  </a:txBody>
                  <a:tcPr/>
                </a:tc>
                <a:tc>
                  <a:txBody>
                    <a:bodyPr/>
                    <a:lstStyle/>
                    <a:p>
                      <a:r>
                        <a:rPr lang="sv-SE" dirty="0"/>
                        <a:t>75%</a:t>
                      </a:r>
                    </a:p>
                  </a:txBody>
                  <a:tcPr/>
                </a:tc>
                <a:extLst>
                  <a:ext uri="{0D108BD9-81ED-4DB2-BD59-A6C34878D82A}">
                    <a16:rowId xmlns:a16="http://schemas.microsoft.com/office/drawing/2014/main" val="489184621"/>
                  </a:ext>
                </a:extLst>
              </a:tr>
            </a:tbl>
          </a:graphicData>
        </a:graphic>
      </p:graphicFrame>
      <p:graphicFrame>
        <p:nvGraphicFramePr>
          <p:cNvPr id="7" name="Diagram 6">
            <a:extLst>
              <a:ext uri="{FF2B5EF4-FFF2-40B4-BE49-F238E27FC236}">
                <a16:creationId xmlns:a16="http://schemas.microsoft.com/office/drawing/2014/main" id="{9C3F022D-C4F7-45D3-BD89-3FEA9F650B55}"/>
              </a:ext>
            </a:extLst>
          </p:cNvPr>
          <p:cNvGraphicFramePr>
            <a:graphicFrameLocks/>
          </p:cNvGraphicFramePr>
          <p:nvPr>
            <p:extLst/>
          </p:nvPr>
        </p:nvGraphicFramePr>
        <p:xfrm>
          <a:off x="995471" y="1314121"/>
          <a:ext cx="7380068" cy="33178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F4B0D130-71DC-4BBD-A379-A5A1722ED758}"/>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133028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4CBD1DCB-D0E6-4465-ADF3-6A7F54215156}"/>
              </a:ext>
            </a:extLst>
          </p:cNvPr>
          <p:cNvGraphicFramePr>
            <a:graphicFrameLocks noGrp="1"/>
          </p:cNvGraphicFramePr>
          <p:nvPr>
            <p:extLst/>
          </p:nvPr>
        </p:nvGraphicFramePr>
        <p:xfrm>
          <a:off x="2763009" y="5408030"/>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dirty="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30-49 år</a:t>
                      </a:r>
                    </a:p>
                  </a:txBody>
                  <a:tcPr/>
                </a:tc>
                <a:tc>
                  <a:txBody>
                    <a:bodyPr/>
                    <a:lstStyle/>
                    <a:p>
                      <a:r>
                        <a:rPr lang="sv-SE" sz="1400"/>
                        <a:t>69</a:t>
                      </a:r>
                    </a:p>
                  </a:txBody>
                  <a:tcPr/>
                </a:tc>
                <a:tc>
                  <a:txBody>
                    <a:bodyPr/>
                    <a:lstStyle/>
                    <a:p>
                      <a:r>
                        <a:rPr lang="sv-SE" sz="1400"/>
                        <a:t>68</a:t>
                      </a:r>
                    </a:p>
                  </a:txBody>
                  <a:tcPr/>
                </a:tc>
                <a:extLst>
                  <a:ext uri="{0D108BD9-81ED-4DB2-BD59-A6C34878D82A}">
                    <a16:rowId xmlns:a16="http://schemas.microsoft.com/office/drawing/2014/main" val="3837582422"/>
                  </a:ext>
                </a:extLst>
              </a:tr>
              <a:tr h="242722">
                <a:tc>
                  <a:txBody>
                    <a:bodyPr/>
                    <a:lstStyle/>
                    <a:p>
                      <a:r>
                        <a:rPr lang="sv-SE" sz="1400"/>
                        <a:t>50-69 år</a:t>
                      </a:r>
                    </a:p>
                  </a:txBody>
                  <a:tcPr/>
                </a:tc>
                <a:tc>
                  <a:txBody>
                    <a:bodyPr/>
                    <a:lstStyle/>
                    <a:p>
                      <a:r>
                        <a:rPr lang="sv-SE" sz="1400"/>
                        <a:t>67</a:t>
                      </a:r>
                    </a:p>
                  </a:txBody>
                  <a:tcPr/>
                </a:tc>
                <a:tc>
                  <a:txBody>
                    <a:bodyPr/>
                    <a:lstStyle/>
                    <a:p>
                      <a:r>
                        <a:rPr lang="sv-SE" sz="1400" dirty="0"/>
                        <a:t>64</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B7C783F5-FD8C-472F-AA9D-3158052ADA82}"/>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6" name="Diagram 5">
            <a:extLst>
              <a:ext uri="{FF2B5EF4-FFF2-40B4-BE49-F238E27FC236}">
                <a16:creationId xmlns:a16="http://schemas.microsoft.com/office/drawing/2014/main" id="{F95CF168-2F98-4400-B94B-81327E7E9F0E}"/>
              </a:ext>
            </a:extLst>
          </p:cNvPr>
          <p:cNvGraphicFramePr>
            <a:graphicFrameLocks/>
          </p:cNvGraphicFramePr>
          <p:nvPr/>
        </p:nvGraphicFramePr>
        <p:xfrm>
          <a:off x="1423987" y="1376362"/>
          <a:ext cx="6296026" cy="4105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12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STILLASITTANDE FRITID</a:t>
            </a:r>
          </a:p>
        </p:txBody>
      </p:sp>
      <p:sp>
        <p:nvSpPr>
          <p:cNvPr id="9" name="textruta 8">
            <a:extLst>
              <a:ext uri="{FF2B5EF4-FFF2-40B4-BE49-F238E27FC236}">
                <a16:creationId xmlns:a16="http://schemas.microsoft.com/office/drawing/2014/main" id="{0657D732-66B9-47FB-B6D9-31E6066DA477}"/>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10" name="Tabell 9">
            <a:extLst>
              <a:ext uri="{FF2B5EF4-FFF2-40B4-BE49-F238E27FC236}">
                <a16:creationId xmlns:a16="http://schemas.microsoft.com/office/drawing/2014/main" id="{0857B0C8-8C9F-41F5-A678-774C6134FAA5}"/>
              </a:ext>
            </a:extLst>
          </p:cNvPr>
          <p:cNvGraphicFramePr>
            <a:graphicFrameLocks noGrp="1"/>
          </p:cNvGraphicFramePr>
          <p:nvPr>
            <p:extLst/>
          </p:nvPr>
        </p:nvGraphicFramePr>
        <p:xfrm>
          <a:off x="2763009" y="5100321"/>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30-49 år</a:t>
                      </a:r>
                    </a:p>
                  </a:txBody>
                  <a:tcPr/>
                </a:tc>
                <a:tc>
                  <a:txBody>
                    <a:bodyPr/>
                    <a:lstStyle/>
                    <a:p>
                      <a:r>
                        <a:rPr lang="sv-SE" sz="1400"/>
                        <a:t>11</a:t>
                      </a:r>
                    </a:p>
                  </a:txBody>
                  <a:tcPr/>
                </a:tc>
                <a:tc>
                  <a:txBody>
                    <a:bodyPr/>
                    <a:lstStyle/>
                    <a:p>
                      <a:r>
                        <a:rPr lang="sv-SE" sz="1400" dirty="0"/>
                        <a:t>19</a:t>
                      </a:r>
                    </a:p>
                  </a:txBody>
                  <a:tcPr/>
                </a:tc>
                <a:extLst>
                  <a:ext uri="{0D108BD9-81ED-4DB2-BD59-A6C34878D82A}">
                    <a16:rowId xmlns:a16="http://schemas.microsoft.com/office/drawing/2014/main" val="3837582422"/>
                  </a:ext>
                </a:extLst>
              </a:tr>
              <a:tr h="242722">
                <a:tc>
                  <a:txBody>
                    <a:bodyPr/>
                    <a:lstStyle/>
                    <a:p>
                      <a:r>
                        <a:rPr lang="sv-SE" sz="1400"/>
                        <a:t>50-69 år</a:t>
                      </a:r>
                    </a:p>
                  </a:txBody>
                  <a:tcPr/>
                </a:tc>
                <a:tc>
                  <a:txBody>
                    <a:bodyPr/>
                    <a:lstStyle/>
                    <a:p>
                      <a:r>
                        <a:rPr lang="sv-SE" sz="1400"/>
                        <a:t>8</a:t>
                      </a:r>
                    </a:p>
                  </a:txBody>
                  <a:tcPr/>
                </a:tc>
                <a:tc>
                  <a:txBody>
                    <a:bodyPr/>
                    <a:lstStyle/>
                    <a:p>
                      <a:r>
                        <a:rPr lang="sv-SE" sz="1400" dirty="0"/>
                        <a:t>14</a:t>
                      </a:r>
                    </a:p>
                  </a:txBody>
                  <a:tcPr/>
                </a:tc>
                <a:extLst>
                  <a:ext uri="{0D108BD9-81ED-4DB2-BD59-A6C34878D82A}">
                    <a16:rowId xmlns:a16="http://schemas.microsoft.com/office/drawing/2014/main" val="1184884522"/>
                  </a:ext>
                </a:extLst>
              </a:tr>
            </a:tbl>
          </a:graphicData>
        </a:graphic>
      </p:graphicFrame>
      <p:graphicFrame>
        <p:nvGraphicFramePr>
          <p:cNvPr id="6" name="Diagram 5">
            <a:extLst>
              <a:ext uri="{FF2B5EF4-FFF2-40B4-BE49-F238E27FC236}">
                <a16:creationId xmlns:a16="http://schemas.microsoft.com/office/drawing/2014/main" id="{F6A1D62B-EE36-44C5-98E7-C3039DB51453}"/>
              </a:ext>
            </a:extLst>
          </p:cNvPr>
          <p:cNvGraphicFramePr>
            <a:graphicFrameLocks/>
          </p:cNvGraphicFramePr>
          <p:nvPr/>
        </p:nvGraphicFramePr>
        <p:xfrm>
          <a:off x="1681162" y="1733550"/>
          <a:ext cx="5781675" cy="3390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038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4600184" cy="1422399"/>
          </a:xfrm>
        </p:spPr>
        <p:txBody>
          <a:bodyPr>
            <a:noAutofit/>
          </a:bodyPr>
          <a:lstStyle/>
          <a:p>
            <a:r>
              <a:rPr lang="sv-SE" sz="3200" dirty="0">
                <a:solidFill>
                  <a:schemeClr val="bg1"/>
                </a:solidFill>
                <a:latin typeface="Arial" panose="020B0604020202020204" pitchFamily="34" charset="0"/>
                <a:cs typeface="Arial" panose="020B0604020202020204" pitchFamily="34" charset="0"/>
              </a:rPr>
              <a:t>HÄLSA OCH LEVNADSVANOR</a:t>
            </a:r>
            <a:br>
              <a:rPr lang="sv-SE" sz="3200" dirty="0">
                <a:solidFill>
                  <a:schemeClr val="bg1"/>
                </a:solidFill>
                <a:latin typeface="Arial" panose="020B0604020202020204" pitchFamily="34" charset="0"/>
                <a:cs typeface="Arial" panose="020B0604020202020204" pitchFamily="34" charset="0"/>
              </a:rPr>
            </a:br>
            <a:r>
              <a:rPr lang="sv-SE" sz="3200" dirty="0">
                <a:solidFill>
                  <a:schemeClr val="bg1"/>
                </a:solidFill>
                <a:latin typeface="Arial" panose="020B0604020202020204" pitchFamily="34" charset="0"/>
                <a:cs typeface="Arial" panose="020B0604020202020204" pitchFamily="34" charset="0"/>
              </a:rPr>
              <a:t>70 ÅR OCH ÄLDRE</a:t>
            </a:r>
          </a:p>
        </p:txBody>
      </p:sp>
    </p:spTree>
    <p:extLst>
      <p:ext uri="{BB962C8B-B14F-4D97-AF65-F5344CB8AC3E}">
        <p14:creationId xmlns:p14="http://schemas.microsoft.com/office/powerpoint/2010/main" val="322087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ALLMÄN HÄLSA</a:t>
            </a:r>
          </a:p>
        </p:txBody>
      </p:sp>
      <p:graphicFrame>
        <p:nvGraphicFramePr>
          <p:cNvPr id="7" name="Tabell 6">
            <a:extLst>
              <a:ext uri="{FF2B5EF4-FFF2-40B4-BE49-F238E27FC236}">
                <a16:creationId xmlns:a16="http://schemas.microsoft.com/office/drawing/2014/main" id="{E3E3C907-501E-4FC5-9782-A06C218E1A97}"/>
              </a:ext>
            </a:extLst>
          </p:cNvPr>
          <p:cNvGraphicFramePr>
            <a:graphicFrameLocks noGrp="1"/>
          </p:cNvGraphicFramePr>
          <p:nvPr>
            <p:extLst>
              <p:ext uri="{D42A27DB-BD31-4B8C-83A1-F6EECF244321}">
                <p14:modId xmlns:p14="http://schemas.microsoft.com/office/powerpoint/2010/main" val="3693983763"/>
              </p:ext>
            </p:extLst>
          </p:nvPr>
        </p:nvGraphicFramePr>
        <p:xfrm>
          <a:off x="2139439" y="5202590"/>
          <a:ext cx="4590229" cy="990153"/>
        </p:xfrm>
        <a:graphic>
          <a:graphicData uri="http://schemas.openxmlformats.org/drawingml/2006/table">
            <a:tbl>
              <a:tblPr firstRow="1" bandRow="1">
                <a:tableStyleId>{5C22544A-7EE6-4342-B048-85BDC9FD1C3A}</a:tableStyleId>
              </a:tblPr>
              <a:tblGrid>
                <a:gridCol w="1100581">
                  <a:extLst>
                    <a:ext uri="{9D8B030D-6E8A-4147-A177-3AD203B41FA5}">
                      <a16:colId xmlns:a16="http://schemas.microsoft.com/office/drawing/2014/main" val="596928691"/>
                    </a:ext>
                  </a:extLst>
                </a:gridCol>
                <a:gridCol w="861858">
                  <a:extLst>
                    <a:ext uri="{9D8B030D-6E8A-4147-A177-3AD203B41FA5}">
                      <a16:colId xmlns:a16="http://schemas.microsoft.com/office/drawing/2014/main" val="2293033525"/>
                    </a:ext>
                  </a:extLst>
                </a:gridCol>
                <a:gridCol w="865071">
                  <a:extLst>
                    <a:ext uri="{9D8B030D-6E8A-4147-A177-3AD203B41FA5}">
                      <a16:colId xmlns:a16="http://schemas.microsoft.com/office/drawing/2014/main" val="1278609441"/>
                    </a:ext>
                  </a:extLst>
                </a:gridCol>
                <a:gridCol w="921625">
                  <a:extLst>
                    <a:ext uri="{9D8B030D-6E8A-4147-A177-3AD203B41FA5}">
                      <a16:colId xmlns:a16="http://schemas.microsoft.com/office/drawing/2014/main" val="680710949"/>
                    </a:ext>
                  </a:extLst>
                </a:gridCol>
                <a:gridCol w="841094">
                  <a:extLst>
                    <a:ext uri="{9D8B030D-6E8A-4147-A177-3AD203B41FA5}">
                      <a16:colId xmlns:a16="http://schemas.microsoft.com/office/drawing/2014/main" val="1049907826"/>
                    </a:ext>
                  </a:extLst>
                </a:gridCol>
              </a:tblGrid>
              <a:tr h="330051">
                <a:tc>
                  <a:txBody>
                    <a:bodyPr/>
                    <a:lstStyle/>
                    <a:p>
                      <a:r>
                        <a:rPr lang="sv-SE" sz="1400" dirty="0"/>
                        <a:t>Laxå</a:t>
                      </a:r>
                    </a:p>
                  </a:txBody>
                  <a:tcPr/>
                </a:tc>
                <a:tc>
                  <a:txBody>
                    <a:bodyPr/>
                    <a:lstStyle/>
                    <a:p>
                      <a:r>
                        <a:rPr lang="sv-SE" sz="1400"/>
                        <a:t>2004 (%)</a:t>
                      </a:r>
                    </a:p>
                  </a:txBody>
                  <a:tcPr/>
                </a:tc>
                <a:tc>
                  <a:txBody>
                    <a:bodyPr/>
                    <a:lstStyle/>
                    <a:p>
                      <a:r>
                        <a:rPr lang="sv-SE" sz="1400"/>
                        <a:t>2008 (%)</a:t>
                      </a:r>
                    </a:p>
                  </a:txBody>
                  <a:tcPr/>
                </a:tc>
                <a:tc>
                  <a:txBody>
                    <a:bodyPr/>
                    <a:lstStyle/>
                    <a:p>
                      <a:r>
                        <a:rPr lang="sv-SE" sz="1400"/>
                        <a:t>2012 (%)</a:t>
                      </a:r>
                    </a:p>
                  </a:txBody>
                  <a:tcPr/>
                </a:tc>
                <a:tc>
                  <a:txBody>
                    <a:bodyPr/>
                    <a:lstStyle/>
                    <a:p>
                      <a:r>
                        <a:rPr lang="sv-SE" sz="1400"/>
                        <a:t>2017 (%)</a:t>
                      </a:r>
                    </a:p>
                  </a:txBody>
                  <a:tcPr/>
                </a:tc>
                <a:extLst>
                  <a:ext uri="{0D108BD9-81ED-4DB2-BD59-A6C34878D82A}">
                    <a16:rowId xmlns:a16="http://schemas.microsoft.com/office/drawing/2014/main" val="3274207274"/>
                  </a:ext>
                </a:extLst>
              </a:tr>
              <a:tr h="330051">
                <a:tc>
                  <a:txBody>
                    <a:bodyPr/>
                    <a:lstStyle/>
                    <a:p>
                      <a:r>
                        <a:rPr lang="sv-SE" sz="1400"/>
                        <a:t>Kvinnor</a:t>
                      </a:r>
                    </a:p>
                  </a:txBody>
                  <a:tcPr/>
                </a:tc>
                <a:tc>
                  <a:txBody>
                    <a:bodyPr/>
                    <a:lstStyle/>
                    <a:p>
                      <a:pPr algn="ctr"/>
                      <a:r>
                        <a:rPr lang="sv-SE" sz="1400" dirty="0"/>
                        <a:t>43%</a:t>
                      </a:r>
                    </a:p>
                  </a:txBody>
                  <a:tcPr/>
                </a:tc>
                <a:tc>
                  <a:txBody>
                    <a:bodyPr/>
                    <a:lstStyle/>
                    <a:p>
                      <a:pPr algn="ctr"/>
                      <a:r>
                        <a:rPr lang="sv-SE" sz="1400" dirty="0"/>
                        <a:t>46%</a:t>
                      </a:r>
                    </a:p>
                  </a:txBody>
                  <a:tcPr/>
                </a:tc>
                <a:tc>
                  <a:txBody>
                    <a:bodyPr/>
                    <a:lstStyle/>
                    <a:p>
                      <a:pPr algn="ctr"/>
                      <a:r>
                        <a:rPr lang="sv-SE" sz="1400" dirty="0"/>
                        <a:t>46%</a:t>
                      </a:r>
                    </a:p>
                  </a:txBody>
                  <a:tcPr/>
                </a:tc>
                <a:tc>
                  <a:txBody>
                    <a:bodyPr/>
                    <a:lstStyle/>
                    <a:p>
                      <a:pPr algn="ctr"/>
                      <a:r>
                        <a:rPr lang="sv-SE" sz="1400" dirty="0"/>
                        <a:t>50%</a:t>
                      </a:r>
                    </a:p>
                  </a:txBody>
                  <a:tcPr/>
                </a:tc>
                <a:extLst>
                  <a:ext uri="{0D108BD9-81ED-4DB2-BD59-A6C34878D82A}">
                    <a16:rowId xmlns:a16="http://schemas.microsoft.com/office/drawing/2014/main" val="2489899408"/>
                  </a:ext>
                </a:extLst>
              </a:tr>
              <a:tr h="330051">
                <a:tc>
                  <a:txBody>
                    <a:bodyPr/>
                    <a:lstStyle/>
                    <a:p>
                      <a:r>
                        <a:rPr lang="sv-SE" sz="1400"/>
                        <a:t>Män</a:t>
                      </a:r>
                    </a:p>
                  </a:txBody>
                  <a:tcPr/>
                </a:tc>
                <a:tc>
                  <a:txBody>
                    <a:bodyPr/>
                    <a:lstStyle/>
                    <a:p>
                      <a:pPr algn="ctr"/>
                      <a:r>
                        <a:rPr lang="sv-SE" sz="1400" dirty="0"/>
                        <a:t>51%</a:t>
                      </a:r>
                    </a:p>
                  </a:txBody>
                  <a:tcPr/>
                </a:tc>
                <a:tc>
                  <a:txBody>
                    <a:bodyPr/>
                    <a:lstStyle/>
                    <a:p>
                      <a:pPr algn="ctr"/>
                      <a:r>
                        <a:rPr lang="sv-SE" sz="1400" dirty="0"/>
                        <a:t>52%</a:t>
                      </a:r>
                    </a:p>
                  </a:txBody>
                  <a:tcPr/>
                </a:tc>
                <a:tc>
                  <a:txBody>
                    <a:bodyPr/>
                    <a:lstStyle/>
                    <a:p>
                      <a:pPr algn="ctr"/>
                      <a:r>
                        <a:rPr lang="sv-SE" sz="1400" dirty="0"/>
                        <a:t>52%</a:t>
                      </a:r>
                    </a:p>
                  </a:txBody>
                  <a:tcPr/>
                </a:tc>
                <a:tc>
                  <a:txBody>
                    <a:bodyPr/>
                    <a:lstStyle/>
                    <a:p>
                      <a:pPr algn="ctr"/>
                      <a:r>
                        <a:rPr lang="sv-SE" sz="1400" dirty="0"/>
                        <a:t>50%</a:t>
                      </a:r>
                    </a:p>
                  </a:txBody>
                  <a:tcPr/>
                </a:tc>
                <a:extLst>
                  <a:ext uri="{0D108BD9-81ED-4DB2-BD59-A6C34878D82A}">
                    <a16:rowId xmlns:a16="http://schemas.microsoft.com/office/drawing/2014/main" val="489184621"/>
                  </a:ext>
                </a:extLst>
              </a:tr>
            </a:tbl>
          </a:graphicData>
        </a:graphic>
      </p:graphicFrame>
      <p:sp>
        <p:nvSpPr>
          <p:cNvPr id="8" name="textruta 7">
            <a:extLst>
              <a:ext uri="{FF2B5EF4-FFF2-40B4-BE49-F238E27FC236}">
                <a16:creationId xmlns:a16="http://schemas.microsoft.com/office/drawing/2014/main" id="{0214BDED-1AAA-4AA1-8F1A-D9BB521A33CC}"/>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Diagram 8">
            <a:extLst>
              <a:ext uri="{FF2B5EF4-FFF2-40B4-BE49-F238E27FC236}">
                <a16:creationId xmlns:a16="http://schemas.microsoft.com/office/drawing/2014/main" id="{40831108-5C74-49ED-A3F8-1F34B52E83C1}"/>
              </a:ext>
            </a:extLst>
          </p:cNvPr>
          <p:cNvGraphicFramePr>
            <a:graphicFrameLocks/>
          </p:cNvGraphicFramePr>
          <p:nvPr>
            <p:extLst>
              <p:ext uri="{D42A27DB-BD31-4B8C-83A1-F6EECF244321}">
                <p14:modId xmlns:p14="http://schemas.microsoft.com/office/powerpoint/2010/main" val="979919542"/>
              </p:ext>
            </p:extLst>
          </p:nvPr>
        </p:nvGraphicFramePr>
        <p:xfrm>
          <a:off x="1104899" y="1234294"/>
          <a:ext cx="6934201" cy="3857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639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55EFEFB5-D7FA-4F1E-836E-C8A764602A96}"/>
              </a:ext>
            </a:extLst>
          </p:cNvPr>
          <p:cNvGraphicFramePr>
            <a:graphicFrameLocks noGrp="1"/>
          </p:cNvGraphicFramePr>
          <p:nvPr>
            <p:extLst/>
          </p:nvPr>
        </p:nvGraphicFramePr>
        <p:xfrm>
          <a:off x="2977976" y="5104831"/>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70-84 år</a:t>
                      </a:r>
                    </a:p>
                  </a:txBody>
                  <a:tcPr/>
                </a:tc>
                <a:tc>
                  <a:txBody>
                    <a:bodyPr/>
                    <a:lstStyle/>
                    <a:p>
                      <a:r>
                        <a:rPr lang="sv-SE" sz="1400"/>
                        <a:t>52</a:t>
                      </a:r>
                    </a:p>
                  </a:txBody>
                  <a:tcPr/>
                </a:tc>
                <a:tc>
                  <a:txBody>
                    <a:bodyPr/>
                    <a:lstStyle/>
                    <a:p>
                      <a:r>
                        <a:rPr lang="sv-SE" sz="1400"/>
                        <a:t>60</a:t>
                      </a:r>
                    </a:p>
                  </a:txBody>
                  <a:tcPr/>
                </a:tc>
                <a:extLst>
                  <a:ext uri="{0D108BD9-81ED-4DB2-BD59-A6C34878D82A}">
                    <a16:rowId xmlns:a16="http://schemas.microsoft.com/office/drawing/2014/main" val="3837582422"/>
                  </a:ext>
                </a:extLst>
              </a:tr>
              <a:tr h="242722">
                <a:tc>
                  <a:txBody>
                    <a:bodyPr/>
                    <a:lstStyle/>
                    <a:p>
                      <a:r>
                        <a:rPr lang="sv-SE" sz="1400"/>
                        <a:t>85+ år</a:t>
                      </a:r>
                    </a:p>
                  </a:txBody>
                  <a:tcPr/>
                </a:tc>
                <a:tc>
                  <a:txBody>
                    <a:bodyPr/>
                    <a:lstStyle/>
                    <a:p>
                      <a:r>
                        <a:rPr lang="sv-SE" sz="1400"/>
                        <a:t>16</a:t>
                      </a:r>
                    </a:p>
                  </a:txBody>
                  <a:tcPr/>
                </a:tc>
                <a:tc>
                  <a:txBody>
                    <a:bodyPr/>
                    <a:lstStyle/>
                    <a:p>
                      <a:r>
                        <a:rPr lang="sv-SE" sz="1400" dirty="0"/>
                        <a:t>29</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57E21F7D-1330-450C-B725-4A0E742957CF}"/>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10" name="Platshållare för innehåll 9">
            <a:extLst>
              <a:ext uri="{FF2B5EF4-FFF2-40B4-BE49-F238E27FC236}">
                <a16:creationId xmlns:a16="http://schemas.microsoft.com/office/drawing/2014/main" id="{03AB305C-C12E-4FBC-AB1D-FF46D1D7A930}"/>
              </a:ext>
            </a:extLst>
          </p:cNvPr>
          <p:cNvGraphicFramePr>
            <a:graphicFrameLocks noGrp="1"/>
          </p:cNvGraphicFramePr>
          <p:nvPr>
            <p:ph idx="1"/>
            <p:extLst>
              <p:ext uri="{D42A27DB-BD31-4B8C-83A1-F6EECF244321}">
                <p14:modId xmlns:p14="http://schemas.microsoft.com/office/powerpoint/2010/main" val="1009240774"/>
              </p:ext>
            </p:extLst>
          </p:nvPr>
        </p:nvGraphicFramePr>
        <p:xfrm>
          <a:off x="1345212" y="1417638"/>
          <a:ext cx="7110519" cy="3596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303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sz="3200" dirty="0">
                <a:latin typeface="Arial" panose="020B0604020202020204" pitchFamily="34" charset="0"/>
                <a:cs typeface="Arial" panose="020B0604020202020204" pitchFamily="34" charset="0"/>
              </a:rPr>
              <a:t>OM RAPPORTEN</a:t>
            </a:r>
          </a:p>
        </p:txBody>
      </p:sp>
    </p:spTree>
    <p:extLst>
      <p:ext uri="{BB962C8B-B14F-4D97-AF65-F5344CB8AC3E}">
        <p14:creationId xmlns:p14="http://schemas.microsoft.com/office/powerpoint/2010/main" val="3374047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STILLASITTANDE FRITID</a:t>
            </a:r>
          </a:p>
        </p:txBody>
      </p:sp>
      <p:graphicFrame>
        <p:nvGraphicFramePr>
          <p:cNvPr id="7" name="Tabell 6">
            <a:extLst>
              <a:ext uri="{FF2B5EF4-FFF2-40B4-BE49-F238E27FC236}">
                <a16:creationId xmlns:a16="http://schemas.microsoft.com/office/drawing/2014/main" id="{7AA6BE0D-90AE-4207-A320-791A2BBAEB7C}"/>
              </a:ext>
            </a:extLst>
          </p:cNvPr>
          <p:cNvGraphicFramePr>
            <a:graphicFrameLocks noGrp="1"/>
          </p:cNvGraphicFramePr>
          <p:nvPr>
            <p:extLst/>
          </p:nvPr>
        </p:nvGraphicFramePr>
        <p:xfrm>
          <a:off x="2763008" y="5326179"/>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dirty="0"/>
                        <a:t>70-84 år</a:t>
                      </a:r>
                    </a:p>
                  </a:txBody>
                  <a:tcPr/>
                </a:tc>
                <a:tc>
                  <a:txBody>
                    <a:bodyPr/>
                    <a:lstStyle/>
                    <a:p>
                      <a:r>
                        <a:rPr lang="sv-SE" sz="1400" dirty="0"/>
                        <a:t>6</a:t>
                      </a:r>
                    </a:p>
                  </a:txBody>
                  <a:tcPr/>
                </a:tc>
                <a:tc>
                  <a:txBody>
                    <a:bodyPr/>
                    <a:lstStyle/>
                    <a:p>
                      <a:r>
                        <a:rPr lang="sv-SE" sz="1400" dirty="0"/>
                        <a:t>9</a:t>
                      </a:r>
                    </a:p>
                  </a:txBody>
                  <a:tcPr/>
                </a:tc>
                <a:extLst>
                  <a:ext uri="{0D108BD9-81ED-4DB2-BD59-A6C34878D82A}">
                    <a16:rowId xmlns:a16="http://schemas.microsoft.com/office/drawing/2014/main" val="3837582422"/>
                  </a:ext>
                </a:extLst>
              </a:tr>
              <a:tr h="242722">
                <a:tc>
                  <a:txBody>
                    <a:bodyPr/>
                    <a:lstStyle/>
                    <a:p>
                      <a:r>
                        <a:rPr lang="sv-SE" sz="1400" dirty="0"/>
                        <a:t>85 år+</a:t>
                      </a:r>
                    </a:p>
                  </a:txBody>
                  <a:tcPr/>
                </a:tc>
                <a:tc>
                  <a:txBody>
                    <a:bodyPr/>
                    <a:lstStyle/>
                    <a:p>
                      <a:r>
                        <a:rPr lang="sv-SE" sz="1400" dirty="0"/>
                        <a:t>26</a:t>
                      </a:r>
                    </a:p>
                  </a:txBody>
                  <a:tcPr/>
                </a:tc>
                <a:tc>
                  <a:txBody>
                    <a:bodyPr/>
                    <a:lstStyle/>
                    <a:p>
                      <a:r>
                        <a:rPr lang="sv-SE" sz="1400" dirty="0"/>
                        <a:t>17</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77779FA7-51CD-48C6-B5BA-1EBAC0336D70}"/>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10" name="Platshållare för innehåll 9">
            <a:extLst>
              <a:ext uri="{FF2B5EF4-FFF2-40B4-BE49-F238E27FC236}">
                <a16:creationId xmlns:a16="http://schemas.microsoft.com/office/drawing/2014/main" id="{6EB41516-55CB-45DE-B1B1-0B9A9CF12A78}"/>
              </a:ext>
            </a:extLst>
          </p:cNvPr>
          <p:cNvGraphicFramePr>
            <a:graphicFrameLocks noGrp="1"/>
          </p:cNvGraphicFramePr>
          <p:nvPr>
            <p:ph idx="1"/>
            <p:extLst>
              <p:ext uri="{D42A27DB-BD31-4B8C-83A1-F6EECF244321}">
                <p14:modId xmlns:p14="http://schemas.microsoft.com/office/powerpoint/2010/main" val="688176864"/>
              </p:ext>
            </p:extLst>
          </p:nvPr>
        </p:nvGraphicFramePr>
        <p:xfrm>
          <a:off x="728664" y="1417638"/>
          <a:ext cx="7583130" cy="3986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2535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428946" y="1592924"/>
            <a:ext cx="5806440" cy="1422399"/>
          </a:xfrm>
        </p:spPr>
        <p:txBody>
          <a:bodyPr>
            <a:normAutofit/>
          </a:bodyPr>
          <a:lstStyle/>
          <a:p>
            <a:r>
              <a:rPr lang="sv-SE" sz="3200" dirty="0">
                <a:latin typeface="Arial" panose="020B0604020202020204" pitchFamily="34" charset="0"/>
                <a:cs typeface="Arial" panose="020B0604020202020204" pitchFamily="34" charset="0"/>
              </a:rPr>
              <a:t>IDROTT OCH FÖRENINGSLIV</a:t>
            </a:r>
          </a:p>
        </p:txBody>
      </p:sp>
    </p:spTree>
    <p:extLst>
      <p:ext uri="{BB962C8B-B14F-4D97-AF65-F5344CB8AC3E}">
        <p14:creationId xmlns:p14="http://schemas.microsoft.com/office/powerpoint/2010/main" val="3841927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85521" y="262971"/>
            <a:ext cx="7759430" cy="1143000"/>
          </a:xfrm>
        </p:spPr>
        <p:txBody>
          <a:bodyPr>
            <a:normAutofit/>
          </a:bodyPr>
          <a:lstStyle/>
          <a:p>
            <a:r>
              <a:rPr lang="sv-SE" sz="3200" dirty="0">
                <a:latin typeface="Arial" panose="020B0604020202020204" pitchFamily="34" charset="0"/>
                <a:cs typeface="Arial" panose="020B0604020202020204" pitchFamily="34" charset="0"/>
              </a:rPr>
              <a:t>IDROTTSFÖRENINGAR I LAXÅ KOMMUN</a:t>
            </a:r>
          </a:p>
        </p:txBody>
      </p:sp>
      <p:sp>
        <p:nvSpPr>
          <p:cNvPr id="5" name="Rektangel 4"/>
          <p:cNvSpPr/>
          <p:nvPr/>
        </p:nvSpPr>
        <p:spPr>
          <a:xfrm>
            <a:off x="831264" y="6256475"/>
            <a:ext cx="3247940" cy="338554"/>
          </a:xfrm>
          <a:prstGeom prst="rect">
            <a:avLst/>
          </a:prstGeom>
        </p:spPr>
        <p:txBody>
          <a:bodyPr wrap="none">
            <a:spAutoFit/>
          </a:bodyPr>
          <a:lstStyle/>
          <a:p>
            <a:r>
              <a:rPr lang="sv-SE" sz="1600" b="1" dirty="0"/>
              <a:t>(Riksidrottsförbundet, 2017 &amp; 2018)</a:t>
            </a:r>
            <a:endParaRPr lang="sv-SE" sz="1600" dirty="0"/>
          </a:p>
        </p:txBody>
      </p:sp>
      <p:graphicFrame>
        <p:nvGraphicFramePr>
          <p:cNvPr id="7" name="Platshållare för innehåll 3">
            <a:extLst>
              <a:ext uri="{FF2B5EF4-FFF2-40B4-BE49-F238E27FC236}">
                <a16:creationId xmlns:a16="http://schemas.microsoft.com/office/drawing/2014/main" id="{DCE5B774-2EA5-4D6B-97FE-0C47AEF6D730}"/>
              </a:ext>
            </a:extLst>
          </p:cNvPr>
          <p:cNvGraphicFramePr>
            <a:graphicFrameLocks/>
          </p:cNvGraphicFramePr>
          <p:nvPr>
            <p:extLst>
              <p:ext uri="{D42A27DB-BD31-4B8C-83A1-F6EECF244321}">
                <p14:modId xmlns:p14="http://schemas.microsoft.com/office/powerpoint/2010/main" val="1592016101"/>
              </p:ext>
            </p:extLst>
          </p:nvPr>
        </p:nvGraphicFramePr>
        <p:xfrm>
          <a:off x="985521" y="1468682"/>
          <a:ext cx="7515011" cy="3768968"/>
        </p:xfrm>
        <a:graphic>
          <a:graphicData uri="http://schemas.openxmlformats.org/drawingml/2006/table">
            <a:tbl>
              <a:tblPr firstRow="1" bandRow="1">
                <a:tableStyleId>{69012ECD-51FC-41F1-AA8D-1B2483CD663E}</a:tableStyleId>
              </a:tblPr>
              <a:tblGrid>
                <a:gridCol w="1977041">
                  <a:extLst>
                    <a:ext uri="{9D8B030D-6E8A-4147-A177-3AD203B41FA5}">
                      <a16:colId xmlns:a16="http://schemas.microsoft.com/office/drawing/2014/main" val="20000"/>
                    </a:ext>
                  </a:extLst>
                </a:gridCol>
                <a:gridCol w="1977041">
                  <a:extLst>
                    <a:ext uri="{9D8B030D-6E8A-4147-A177-3AD203B41FA5}">
                      <a16:colId xmlns:a16="http://schemas.microsoft.com/office/drawing/2014/main" val="20001"/>
                    </a:ext>
                  </a:extLst>
                </a:gridCol>
                <a:gridCol w="1884051">
                  <a:extLst>
                    <a:ext uri="{9D8B030D-6E8A-4147-A177-3AD203B41FA5}">
                      <a16:colId xmlns:a16="http://schemas.microsoft.com/office/drawing/2014/main" val="20002"/>
                    </a:ext>
                  </a:extLst>
                </a:gridCol>
                <a:gridCol w="1676878">
                  <a:extLst>
                    <a:ext uri="{9D8B030D-6E8A-4147-A177-3AD203B41FA5}">
                      <a16:colId xmlns:a16="http://schemas.microsoft.com/office/drawing/2014/main" val="20003"/>
                    </a:ext>
                  </a:extLst>
                </a:gridCol>
              </a:tblGrid>
              <a:tr h="605445">
                <a:tc>
                  <a:txBody>
                    <a:bodyPr/>
                    <a:lstStyle/>
                    <a:p>
                      <a:pPr algn="ctr"/>
                      <a:endParaRPr lang="sv-SE" sz="1800" dirty="0"/>
                    </a:p>
                    <a:p>
                      <a:pPr algn="ctr"/>
                      <a:r>
                        <a:rPr lang="sv-SE" sz="1800" dirty="0"/>
                        <a:t>Kommuner</a:t>
                      </a:r>
                    </a:p>
                  </a:txBody>
                  <a:tcPr/>
                </a:tc>
                <a:tc>
                  <a:txBody>
                    <a:bodyPr/>
                    <a:lstStyle/>
                    <a:p>
                      <a:pPr algn="ctr"/>
                      <a:endParaRPr lang="sv-SE" sz="1800" dirty="0"/>
                    </a:p>
                    <a:p>
                      <a:pPr algn="ctr"/>
                      <a:r>
                        <a:rPr lang="sv-SE" sz="1800" dirty="0"/>
                        <a:t>Totalt antal IF</a:t>
                      </a:r>
                    </a:p>
                  </a:txBody>
                  <a:tcPr/>
                </a:tc>
                <a:tc>
                  <a:txBody>
                    <a:bodyPr/>
                    <a:lstStyle/>
                    <a:p>
                      <a:pPr algn="ctr"/>
                      <a:r>
                        <a:rPr lang="sv-SE" sz="1800" dirty="0"/>
                        <a:t>LOK-rapporterande</a:t>
                      </a:r>
                    </a:p>
                  </a:txBody>
                  <a:tcPr/>
                </a:tc>
                <a:tc>
                  <a:txBody>
                    <a:bodyPr/>
                    <a:lstStyle/>
                    <a:p>
                      <a:pPr algn="ctr"/>
                      <a:r>
                        <a:rPr lang="sv-SE" sz="1800" dirty="0"/>
                        <a:t>Folkbildnings-rapporterande IF</a:t>
                      </a:r>
                    </a:p>
                  </a:txBody>
                  <a:tcPr/>
                </a:tc>
                <a:extLst>
                  <a:ext uri="{0D108BD9-81ED-4DB2-BD59-A6C34878D82A}">
                    <a16:rowId xmlns:a16="http://schemas.microsoft.com/office/drawing/2014/main" val="10000"/>
                  </a:ext>
                </a:extLst>
              </a:tr>
              <a:tr h="422899">
                <a:tc>
                  <a:txBody>
                    <a:bodyPr/>
                    <a:lstStyle/>
                    <a:p>
                      <a:r>
                        <a:rPr lang="sv-SE" sz="1800" dirty="0"/>
                        <a:t>Askersund</a:t>
                      </a:r>
                      <a:endParaRPr lang="sv-SE" sz="1800" b="0" dirty="0"/>
                    </a:p>
                  </a:txBody>
                  <a:tcPr/>
                </a:tc>
                <a:tc>
                  <a:txBody>
                    <a:bodyPr/>
                    <a:lstStyle/>
                    <a:p>
                      <a:pPr algn="ctr"/>
                      <a:r>
                        <a:rPr lang="sv-SE" sz="1800" dirty="0"/>
                        <a:t>28(29)</a:t>
                      </a:r>
                      <a:endParaRPr lang="sv-SE" sz="1800" b="0" dirty="0"/>
                    </a:p>
                  </a:txBody>
                  <a:tcPr/>
                </a:tc>
                <a:tc>
                  <a:txBody>
                    <a:bodyPr/>
                    <a:lstStyle/>
                    <a:p>
                      <a:pPr algn="ctr"/>
                      <a:r>
                        <a:rPr lang="sv-SE" sz="1800" dirty="0"/>
                        <a:t>12(15)</a:t>
                      </a:r>
                      <a:endParaRPr lang="sv-SE" sz="1800" b="0" dirty="0"/>
                    </a:p>
                  </a:txBody>
                  <a:tcPr/>
                </a:tc>
                <a:tc>
                  <a:txBody>
                    <a:bodyPr/>
                    <a:lstStyle/>
                    <a:p>
                      <a:pPr algn="ctr"/>
                      <a:r>
                        <a:rPr lang="sv-SE" sz="1800" dirty="0"/>
                        <a:t>13(15)</a:t>
                      </a:r>
                      <a:endParaRPr lang="sv-SE" sz="1800" b="0" dirty="0"/>
                    </a:p>
                  </a:txBody>
                  <a:tcPr/>
                </a:tc>
                <a:extLst>
                  <a:ext uri="{0D108BD9-81ED-4DB2-BD59-A6C34878D82A}">
                    <a16:rowId xmlns:a16="http://schemas.microsoft.com/office/drawing/2014/main" val="10001"/>
                  </a:ext>
                </a:extLst>
              </a:tr>
              <a:tr h="422899">
                <a:tc>
                  <a:txBody>
                    <a:bodyPr/>
                    <a:lstStyle/>
                    <a:p>
                      <a:r>
                        <a:rPr lang="sv-SE" sz="1800" b="0" dirty="0"/>
                        <a:t>Hallsberg</a:t>
                      </a:r>
                    </a:p>
                  </a:txBody>
                  <a:tcPr/>
                </a:tc>
                <a:tc>
                  <a:txBody>
                    <a:bodyPr/>
                    <a:lstStyle/>
                    <a:p>
                      <a:pPr algn="ctr"/>
                      <a:r>
                        <a:rPr lang="sv-SE" sz="1800" b="0" dirty="0"/>
                        <a:t>45(45)</a:t>
                      </a:r>
                    </a:p>
                  </a:txBody>
                  <a:tcPr/>
                </a:tc>
                <a:tc>
                  <a:txBody>
                    <a:bodyPr/>
                    <a:lstStyle/>
                    <a:p>
                      <a:pPr algn="ctr"/>
                      <a:r>
                        <a:rPr lang="sv-SE" sz="1800" b="0" dirty="0"/>
                        <a:t>24(26)</a:t>
                      </a:r>
                    </a:p>
                  </a:txBody>
                  <a:tcPr/>
                </a:tc>
                <a:tc>
                  <a:txBody>
                    <a:bodyPr/>
                    <a:lstStyle/>
                    <a:p>
                      <a:pPr algn="ctr"/>
                      <a:r>
                        <a:rPr lang="sv-SE" sz="1800" b="0" dirty="0"/>
                        <a:t>23(20)</a:t>
                      </a:r>
                    </a:p>
                  </a:txBody>
                  <a:tcPr/>
                </a:tc>
                <a:extLst>
                  <a:ext uri="{0D108BD9-81ED-4DB2-BD59-A6C34878D82A}">
                    <a16:rowId xmlns:a16="http://schemas.microsoft.com/office/drawing/2014/main" val="10002"/>
                  </a:ext>
                </a:extLst>
              </a:tr>
              <a:tr h="422899">
                <a:tc>
                  <a:txBody>
                    <a:bodyPr/>
                    <a:lstStyle/>
                    <a:p>
                      <a:r>
                        <a:rPr lang="sv-SE" sz="1800" b="0" dirty="0"/>
                        <a:t>Kumla</a:t>
                      </a:r>
                    </a:p>
                  </a:txBody>
                  <a:tcPr/>
                </a:tc>
                <a:tc>
                  <a:txBody>
                    <a:bodyPr/>
                    <a:lstStyle/>
                    <a:p>
                      <a:pPr algn="ctr"/>
                      <a:r>
                        <a:rPr lang="sv-SE" sz="1800" b="0" dirty="0"/>
                        <a:t>53(52)</a:t>
                      </a:r>
                    </a:p>
                  </a:txBody>
                  <a:tcPr/>
                </a:tc>
                <a:tc>
                  <a:txBody>
                    <a:bodyPr/>
                    <a:lstStyle/>
                    <a:p>
                      <a:pPr algn="ctr"/>
                      <a:r>
                        <a:rPr lang="sv-SE" sz="1800" b="0" dirty="0"/>
                        <a:t>25(25)</a:t>
                      </a:r>
                    </a:p>
                  </a:txBody>
                  <a:tcPr/>
                </a:tc>
                <a:tc>
                  <a:txBody>
                    <a:bodyPr/>
                    <a:lstStyle/>
                    <a:p>
                      <a:pPr algn="ctr"/>
                      <a:r>
                        <a:rPr lang="sv-SE" sz="1800" b="0" dirty="0"/>
                        <a:t>24(16)</a:t>
                      </a:r>
                    </a:p>
                  </a:txBody>
                  <a:tcPr/>
                </a:tc>
                <a:extLst>
                  <a:ext uri="{0D108BD9-81ED-4DB2-BD59-A6C34878D82A}">
                    <a16:rowId xmlns:a16="http://schemas.microsoft.com/office/drawing/2014/main" val="10003"/>
                  </a:ext>
                </a:extLst>
              </a:tr>
              <a:tr h="422899">
                <a:tc>
                  <a:txBody>
                    <a:bodyPr/>
                    <a:lstStyle/>
                    <a:p>
                      <a:r>
                        <a:rPr lang="sv-SE" sz="1800" b="1" dirty="0"/>
                        <a:t>Laxå</a:t>
                      </a:r>
                    </a:p>
                  </a:txBody>
                  <a:tcPr/>
                </a:tc>
                <a:tc>
                  <a:txBody>
                    <a:bodyPr/>
                    <a:lstStyle/>
                    <a:p>
                      <a:pPr algn="ctr"/>
                      <a:r>
                        <a:rPr lang="sv-SE" sz="1800" b="1" dirty="0"/>
                        <a:t>15(15)</a:t>
                      </a:r>
                    </a:p>
                  </a:txBody>
                  <a:tcPr/>
                </a:tc>
                <a:tc>
                  <a:txBody>
                    <a:bodyPr/>
                    <a:lstStyle/>
                    <a:p>
                      <a:pPr algn="ctr"/>
                      <a:r>
                        <a:rPr lang="sv-SE" sz="1800" b="1" dirty="0"/>
                        <a:t>5(7)</a:t>
                      </a:r>
                    </a:p>
                  </a:txBody>
                  <a:tcPr/>
                </a:tc>
                <a:tc>
                  <a:txBody>
                    <a:bodyPr/>
                    <a:lstStyle/>
                    <a:p>
                      <a:pPr algn="ctr"/>
                      <a:r>
                        <a:rPr lang="sv-SE" sz="1800" b="1" dirty="0"/>
                        <a:t>6(8)</a:t>
                      </a:r>
                    </a:p>
                  </a:txBody>
                  <a:tcPr/>
                </a:tc>
                <a:extLst>
                  <a:ext uri="{0D108BD9-81ED-4DB2-BD59-A6C34878D82A}">
                    <a16:rowId xmlns:a16="http://schemas.microsoft.com/office/drawing/2014/main" val="10004"/>
                  </a:ext>
                </a:extLst>
              </a:tr>
              <a:tr h="422899">
                <a:tc>
                  <a:txBody>
                    <a:bodyPr/>
                    <a:lstStyle/>
                    <a:p>
                      <a:r>
                        <a:rPr lang="sv-SE" sz="1800"/>
                        <a:t>Lekeberg</a:t>
                      </a:r>
                    </a:p>
                  </a:txBody>
                  <a:tcPr/>
                </a:tc>
                <a:tc>
                  <a:txBody>
                    <a:bodyPr/>
                    <a:lstStyle/>
                    <a:p>
                      <a:pPr algn="ctr"/>
                      <a:r>
                        <a:rPr lang="sv-SE" sz="1800" dirty="0"/>
                        <a:t>13(12)</a:t>
                      </a:r>
                    </a:p>
                  </a:txBody>
                  <a:tcPr/>
                </a:tc>
                <a:tc>
                  <a:txBody>
                    <a:bodyPr/>
                    <a:lstStyle/>
                    <a:p>
                      <a:pPr algn="ctr"/>
                      <a:r>
                        <a:rPr lang="sv-SE" sz="1800" dirty="0"/>
                        <a:t>5(5)</a:t>
                      </a:r>
                    </a:p>
                  </a:txBody>
                  <a:tcPr/>
                </a:tc>
                <a:tc>
                  <a:txBody>
                    <a:bodyPr/>
                    <a:lstStyle/>
                    <a:p>
                      <a:pPr algn="ctr"/>
                      <a:r>
                        <a:rPr lang="sv-SE" sz="1800" dirty="0"/>
                        <a:t>6(6)</a:t>
                      </a:r>
                    </a:p>
                  </a:txBody>
                  <a:tcPr/>
                </a:tc>
                <a:extLst>
                  <a:ext uri="{0D108BD9-81ED-4DB2-BD59-A6C34878D82A}">
                    <a16:rowId xmlns:a16="http://schemas.microsoft.com/office/drawing/2014/main" val="10005"/>
                  </a:ext>
                </a:extLst>
              </a:tr>
              <a:tr h="740073">
                <a:tc>
                  <a:txBody>
                    <a:bodyPr/>
                    <a:lstStyle/>
                    <a:p>
                      <a:r>
                        <a:rPr lang="sv-SE" sz="1800" dirty="0"/>
                        <a:t>Totalt södra</a:t>
                      </a:r>
                      <a:r>
                        <a:rPr lang="sv-SE" sz="1800" baseline="0" dirty="0"/>
                        <a:t> </a:t>
                      </a:r>
                      <a:r>
                        <a:rPr lang="sv-SE" sz="1800" dirty="0"/>
                        <a:t>Örebro län</a:t>
                      </a:r>
                      <a:endParaRPr lang="sv-SE" sz="1800" b="0" i="0" dirty="0"/>
                    </a:p>
                  </a:txBody>
                  <a:tcPr/>
                </a:tc>
                <a:tc>
                  <a:txBody>
                    <a:bodyPr/>
                    <a:lstStyle/>
                    <a:p>
                      <a:pPr algn="ctr"/>
                      <a:r>
                        <a:rPr lang="sv-SE" sz="1800" dirty="0"/>
                        <a:t>154(153)</a:t>
                      </a:r>
                      <a:endParaRPr lang="sv-SE" sz="1800" b="0" i="0" dirty="0"/>
                    </a:p>
                  </a:txBody>
                  <a:tcPr anchor="ctr"/>
                </a:tc>
                <a:tc>
                  <a:txBody>
                    <a:bodyPr/>
                    <a:lstStyle/>
                    <a:p>
                      <a:pPr algn="ctr"/>
                      <a:r>
                        <a:rPr lang="sv-SE" sz="1800" dirty="0"/>
                        <a:t>71(78)</a:t>
                      </a:r>
                      <a:endParaRPr lang="sv-SE" sz="1800" b="0" i="0" dirty="0"/>
                    </a:p>
                  </a:txBody>
                  <a:tcPr anchor="ctr"/>
                </a:tc>
                <a:tc>
                  <a:txBody>
                    <a:bodyPr/>
                    <a:lstStyle/>
                    <a:p>
                      <a:pPr algn="ctr"/>
                      <a:r>
                        <a:rPr lang="sv-SE" sz="1800" dirty="0"/>
                        <a:t>72(65)</a:t>
                      </a:r>
                      <a:endParaRPr lang="sv-SE" sz="1800" b="0" i="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00278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631767" y="366559"/>
            <a:ext cx="7176077" cy="1143000"/>
          </a:xfrm>
        </p:spPr>
        <p:txBody>
          <a:bodyPr>
            <a:noAutofit/>
          </a:bodyPr>
          <a:lstStyle/>
          <a:p>
            <a:r>
              <a:rPr lang="sv-SE" sz="3200" dirty="0">
                <a:latin typeface="Arial" panose="020B0604020202020204" pitchFamily="34" charset="0"/>
                <a:cs typeface="Arial" panose="020B0604020202020204" pitchFamily="34" charset="0"/>
              </a:rPr>
              <a:t>DELTAGARTILLFÄLLEN I IDROTTSFÖRENINGAR PER CAPITA 7-25 ÅR</a:t>
            </a:r>
          </a:p>
        </p:txBody>
      </p:sp>
      <p:graphicFrame>
        <p:nvGraphicFramePr>
          <p:cNvPr id="6" name="Tabell 5"/>
          <p:cNvGraphicFramePr>
            <a:graphicFrameLocks noGrp="1"/>
          </p:cNvGraphicFramePr>
          <p:nvPr>
            <p:extLst>
              <p:ext uri="{D42A27DB-BD31-4B8C-83A1-F6EECF244321}">
                <p14:modId xmlns:p14="http://schemas.microsoft.com/office/powerpoint/2010/main" val="1272795144"/>
              </p:ext>
            </p:extLst>
          </p:nvPr>
        </p:nvGraphicFramePr>
        <p:xfrm>
          <a:off x="631767" y="1822236"/>
          <a:ext cx="8446309" cy="3045112"/>
        </p:xfrm>
        <a:graphic>
          <a:graphicData uri="http://schemas.openxmlformats.org/drawingml/2006/table">
            <a:tbl>
              <a:tblPr firstRow="1" bandRow="1">
                <a:tableStyleId>{69012ECD-51FC-41F1-AA8D-1B2483CD663E}</a:tableStyleId>
              </a:tblPr>
              <a:tblGrid>
                <a:gridCol w="1549781">
                  <a:extLst>
                    <a:ext uri="{9D8B030D-6E8A-4147-A177-3AD203B41FA5}">
                      <a16:colId xmlns:a16="http://schemas.microsoft.com/office/drawing/2014/main" val="20000"/>
                    </a:ext>
                  </a:extLst>
                </a:gridCol>
                <a:gridCol w="1828742">
                  <a:extLst>
                    <a:ext uri="{9D8B030D-6E8A-4147-A177-3AD203B41FA5}">
                      <a16:colId xmlns:a16="http://schemas.microsoft.com/office/drawing/2014/main" val="20001"/>
                    </a:ext>
                  </a:extLst>
                </a:gridCol>
                <a:gridCol w="1689262">
                  <a:extLst>
                    <a:ext uri="{9D8B030D-6E8A-4147-A177-3AD203B41FA5}">
                      <a16:colId xmlns:a16="http://schemas.microsoft.com/office/drawing/2014/main" val="20002"/>
                    </a:ext>
                  </a:extLst>
                </a:gridCol>
                <a:gridCol w="1689262">
                  <a:extLst>
                    <a:ext uri="{9D8B030D-6E8A-4147-A177-3AD203B41FA5}">
                      <a16:colId xmlns:a16="http://schemas.microsoft.com/office/drawing/2014/main" val="20003"/>
                    </a:ext>
                  </a:extLst>
                </a:gridCol>
                <a:gridCol w="1689262">
                  <a:extLst>
                    <a:ext uri="{9D8B030D-6E8A-4147-A177-3AD203B41FA5}">
                      <a16:colId xmlns:a16="http://schemas.microsoft.com/office/drawing/2014/main" val="20004"/>
                    </a:ext>
                  </a:extLst>
                </a:gridCol>
              </a:tblGrid>
              <a:tr h="435016">
                <a:tc>
                  <a:txBody>
                    <a:bodyPr/>
                    <a:lstStyle/>
                    <a:p>
                      <a:r>
                        <a:rPr lang="sv-SE"/>
                        <a:t>Kommun</a:t>
                      </a:r>
                    </a:p>
                  </a:txBody>
                  <a:tcPr/>
                </a:tc>
                <a:tc>
                  <a:txBody>
                    <a:bodyPr/>
                    <a:lstStyle/>
                    <a:p>
                      <a:r>
                        <a:rPr lang="sv-SE"/>
                        <a:t>Flickor 2016</a:t>
                      </a:r>
                    </a:p>
                  </a:txBody>
                  <a:tcPr/>
                </a:tc>
                <a:tc>
                  <a:txBody>
                    <a:bodyPr/>
                    <a:lstStyle/>
                    <a:p>
                      <a:r>
                        <a:rPr lang="sv-SE"/>
                        <a:t>Flickor 2017</a:t>
                      </a:r>
                    </a:p>
                  </a:txBody>
                  <a:tcPr/>
                </a:tc>
                <a:tc>
                  <a:txBody>
                    <a:bodyPr/>
                    <a:lstStyle/>
                    <a:p>
                      <a:r>
                        <a:rPr lang="sv-SE"/>
                        <a:t>Pojkar 2016</a:t>
                      </a:r>
                    </a:p>
                  </a:txBody>
                  <a:tcPr/>
                </a:tc>
                <a:tc>
                  <a:txBody>
                    <a:bodyPr/>
                    <a:lstStyle/>
                    <a:p>
                      <a:r>
                        <a:rPr lang="sv-SE"/>
                        <a:t>Pojkar 2017</a:t>
                      </a:r>
                    </a:p>
                  </a:txBody>
                  <a:tcPr/>
                </a:tc>
                <a:extLst>
                  <a:ext uri="{0D108BD9-81ED-4DB2-BD59-A6C34878D82A}">
                    <a16:rowId xmlns:a16="http://schemas.microsoft.com/office/drawing/2014/main" val="10000"/>
                  </a:ext>
                </a:extLst>
              </a:tr>
              <a:tr h="435016">
                <a:tc>
                  <a:txBody>
                    <a:bodyPr/>
                    <a:lstStyle/>
                    <a:p>
                      <a:r>
                        <a:rPr lang="sv-SE" b="0"/>
                        <a:t>Askersund</a:t>
                      </a:r>
                    </a:p>
                  </a:txBody>
                  <a:tcPr/>
                </a:tc>
                <a:tc>
                  <a:txBody>
                    <a:bodyPr/>
                    <a:lstStyle/>
                    <a:p>
                      <a:pPr algn="ctr"/>
                      <a:r>
                        <a:rPr lang="sv-SE" b="0"/>
                        <a:t>11</a:t>
                      </a:r>
                    </a:p>
                  </a:txBody>
                  <a:tcPr/>
                </a:tc>
                <a:tc>
                  <a:txBody>
                    <a:bodyPr/>
                    <a:lstStyle/>
                    <a:p>
                      <a:pPr algn="ctr"/>
                      <a:r>
                        <a:rPr lang="sv-SE" b="0"/>
                        <a:t>13</a:t>
                      </a:r>
                    </a:p>
                  </a:txBody>
                  <a:tcPr/>
                </a:tc>
                <a:tc>
                  <a:txBody>
                    <a:bodyPr/>
                    <a:lstStyle/>
                    <a:p>
                      <a:pPr algn="ctr"/>
                      <a:r>
                        <a:rPr lang="sv-SE" b="0"/>
                        <a:t>16</a:t>
                      </a:r>
                    </a:p>
                  </a:txBody>
                  <a:tcPr/>
                </a:tc>
                <a:tc>
                  <a:txBody>
                    <a:bodyPr/>
                    <a:lstStyle/>
                    <a:p>
                      <a:pPr algn="ctr"/>
                      <a:r>
                        <a:rPr lang="sv-SE" b="0"/>
                        <a:t>16</a:t>
                      </a:r>
                    </a:p>
                  </a:txBody>
                  <a:tcPr/>
                </a:tc>
                <a:extLst>
                  <a:ext uri="{0D108BD9-81ED-4DB2-BD59-A6C34878D82A}">
                    <a16:rowId xmlns:a16="http://schemas.microsoft.com/office/drawing/2014/main" val="10001"/>
                  </a:ext>
                </a:extLst>
              </a:tr>
              <a:tr h="435016">
                <a:tc>
                  <a:txBody>
                    <a:bodyPr/>
                    <a:lstStyle/>
                    <a:p>
                      <a:r>
                        <a:rPr lang="sv-SE" b="0"/>
                        <a:t>Hallsberg</a:t>
                      </a:r>
                    </a:p>
                  </a:txBody>
                  <a:tcPr/>
                </a:tc>
                <a:tc>
                  <a:txBody>
                    <a:bodyPr/>
                    <a:lstStyle/>
                    <a:p>
                      <a:pPr algn="ctr"/>
                      <a:r>
                        <a:rPr lang="sv-SE" b="0"/>
                        <a:t>17</a:t>
                      </a:r>
                    </a:p>
                  </a:txBody>
                  <a:tcPr/>
                </a:tc>
                <a:tc>
                  <a:txBody>
                    <a:bodyPr/>
                    <a:lstStyle/>
                    <a:p>
                      <a:pPr algn="ctr"/>
                      <a:r>
                        <a:rPr lang="sv-SE" b="0"/>
                        <a:t>17</a:t>
                      </a:r>
                    </a:p>
                  </a:txBody>
                  <a:tcPr/>
                </a:tc>
                <a:tc>
                  <a:txBody>
                    <a:bodyPr/>
                    <a:lstStyle/>
                    <a:p>
                      <a:pPr algn="ctr"/>
                      <a:r>
                        <a:rPr lang="sv-SE" b="0"/>
                        <a:t>26</a:t>
                      </a:r>
                    </a:p>
                  </a:txBody>
                  <a:tcPr/>
                </a:tc>
                <a:tc>
                  <a:txBody>
                    <a:bodyPr/>
                    <a:lstStyle/>
                    <a:p>
                      <a:pPr algn="ctr"/>
                      <a:r>
                        <a:rPr lang="sv-SE" b="0"/>
                        <a:t>26</a:t>
                      </a:r>
                    </a:p>
                  </a:txBody>
                  <a:tcPr/>
                </a:tc>
                <a:extLst>
                  <a:ext uri="{0D108BD9-81ED-4DB2-BD59-A6C34878D82A}">
                    <a16:rowId xmlns:a16="http://schemas.microsoft.com/office/drawing/2014/main" val="10002"/>
                  </a:ext>
                </a:extLst>
              </a:tr>
              <a:tr h="435016">
                <a:tc>
                  <a:txBody>
                    <a:bodyPr/>
                    <a:lstStyle/>
                    <a:p>
                      <a:r>
                        <a:rPr lang="sv-SE" b="0"/>
                        <a:t>Kumla</a:t>
                      </a:r>
                    </a:p>
                  </a:txBody>
                  <a:tcPr/>
                </a:tc>
                <a:tc>
                  <a:txBody>
                    <a:bodyPr/>
                    <a:lstStyle/>
                    <a:p>
                      <a:pPr algn="ctr"/>
                      <a:r>
                        <a:rPr lang="sv-SE" b="0"/>
                        <a:t>14</a:t>
                      </a:r>
                    </a:p>
                  </a:txBody>
                  <a:tcPr/>
                </a:tc>
                <a:tc>
                  <a:txBody>
                    <a:bodyPr/>
                    <a:lstStyle/>
                    <a:p>
                      <a:pPr algn="ctr"/>
                      <a:r>
                        <a:rPr lang="sv-SE" b="0"/>
                        <a:t>16</a:t>
                      </a:r>
                    </a:p>
                  </a:txBody>
                  <a:tcPr/>
                </a:tc>
                <a:tc>
                  <a:txBody>
                    <a:bodyPr/>
                    <a:lstStyle/>
                    <a:p>
                      <a:pPr algn="ctr"/>
                      <a:r>
                        <a:rPr lang="sv-SE" b="0"/>
                        <a:t>28</a:t>
                      </a:r>
                    </a:p>
                  </a:txBody>
                  <a:tcPr/>
                </a:tc>
                <a:tc>
                  <a:txBody>
                    <a:bodyPr/>
                    <a:lstStyle/>
                    <a:p>
                      <a:pPr algn="ctr"/>
                      <a:r>
                        <a:rPr lang="sv-SE" b="0"/>
                        <a:t>26</a:t>
                      </a:r>
                    </a:p>
                  </a:txBody>
                  <a:tcPr/>
                </a:tc>
                <a:extLst>
                  <a:ext uri="{0D108BD9-81ED-4DB2-BD59-A6C34878D82A}">
                    <a16:rowId xmlns:a16="http://schemas.microsoft.com/office/drawing/2014/main" val="10003"/>
                  </a:ext>
                </a:extLst>
              </a:tr>
              <a:tr h="435016">
                <a:tc>
                  <a:txBody>
                    <a:bodyPr/>
                    <a:lstStyle/>
                    <a:p>
                      <a:r>
                        <a:rPr lang="sv-SE" b="1" dirty="0"/>
                        <a:t>Laxå</a:t>
                      </a:r>
                    </a:p>
                  </a:txBody>
                  <a:tcPr/>
                </a:tc>
                <a:tc>
                  <a:txBody>
                    <a:bodyPr/>
                    <a:lstStyle/>
                    <a:p>
                      <a:pPr algn="ctr"/>
                      <a:r>
                        <a:rPr lang="sv-SE" b="1" dirty="0"/>
                        <a:t>3</a:t>
                      </a:r>
                    </a:p>
                  </a:txBody>
                  <a:tcPr/>
                </a:tc>
                <a:tc>
                  <a:txBody>
                    <a:bodyPr/>
                    <a:lstStyle/>
                    <a:p>
                      <a:pPr algn="ctr"/>
                      <a:r>
                        <a:rPr lang="sv-SE" b="1" dirty="0"/>
                        <a:t>3</a:t>
                      </a:r>
                    </a:p>
                  </a:txBody>
                  <a:tcPr/>
                </a:tc>
                <a:tc>
                  <a:txBody>
                    <a:bodyPr/>
                    <a:lstStyle/>
                    <a:p>
                      <a:pPr algn="ctr"/>
                      <a:r>
                        <a:rPr lang="sv-SE" b="1" dirty="0"/>
                        <a:t>11</a:t>
                      </a:r>
                    </a:p>
                  </a:txBody>
                  <a:tcPr/>
                </a:tc>
                <a:tc>
                  <a:txBody>
                    <a:bodyPr/>
                    <a:lstStyle/>
                    <a:p>
                      <a:pPr algn="ctr"/>
                      <a:r>
                        <a:rPr lang="sv-SE" b="1" dirty="0"/>
                        <a:t>9</a:t>
                      </a:r>
                    </a:p>
                  </a:txBody>
                  <a:tcPr/>
                </a:tc>
                <a:extLst>
                  <a:ext uri="{0D108BD9-81ED-4DB2-BD59-A6C34878D82A}">
                    <a16:rowId xmlns:a16="http://schemas.microsoft.com/office/drawing/2014/main" val="10004"/>
                  </a:ext>
                </a:extLst>
              </a:tr>
              <a:tr h="435016">
                <a:tc>
                  <a:txBody>
                    <a:bodyPr/>
                    <a:lstStyle/>
                    <a:p>
                      <a:r>
                        <a:rPr lang="sv-SE" b="0"/>
                        <a:t>Lekeberg</a:t>
                      </a:r>
                    </a:p>
                  </a:txBody>
                  <a:tcPr/>
                </a:tc>
                <a:tc>
                  <a:txBody>
                    <a:bodyPr/>
                    <a:lstStyle/>
                    <a:p>
                      <a:pPr algn="ctr"/>
                      <a:r>
                        <a:rPr lang="sv-SE" b="0"/>
                        <a:t>4</a:t>
                      </a:r>
                    </a:p>
                  </a:txBody>
                  <a:tcPr/>
                </a:tc>
                <a:tc>
                  <a:txBody>
                    <a:bodyPr/>
                    <a:lstStyle/>
                    <a:p>
                      <a:pPr algn="ctr"/>
                      <a:r>
                        <a:rPr lang="sv-SE" b="0"/>
                        <a:t>3</a:t>
                      </a:r>
                    </a:p>
                  </a:txBody>
                  <a:tcPr/>
                </a:tc>
                <a:tc>
                  <a:txBody>
                    <a:bodyPr/>
                    <a:lstStyle/>
                    <a:p>
                      <a:pPr algn="ctr"/>
                      <a:r>
                        <a:rPr lang="sv-SE" b="0"/>
                        <a:t>13</a:t>
                      </a:r>
                    </a:p>
                  </a:txBody>
                  <a:tcPr/>
                </a:tc>
                <a:tc>
                  <a:txBody>
                    <a:bodyPr/>
                    <a:lstStyle/>
                    <a:p>
                      <a:pPr algn="ctr"/>
                      <a:r>
                        <a:rPr lang="sv-SE" b="0"/>
                        <a:t>14</a:t>
                      </a:r>
                    </a:p>
                  </a:txBody>
                  <a:tcPr/>
                </a:tc>
                <a:extLst>
                  <a:ext uri="{0D108BD9-81ED-4DB2-BD59-A6C34878D82A}">
                    <a16:rowId xmlns:a16="http://schemas.microsoft.com/office/drawing/2014/main" val="10005"/>
                  </a:ext>
                </a:extLst>
              </a:tr>
              <a:tr h="435016">
                <a:tc>
                  <a:txBody>
                    <a:bodyPr/>
                    <a:lstStyle/>
                    <a:p>
                      <a:r>
                        <a:rPr lang="sv-SE" b="0"/>
                        <a:t>Örebro län ID</a:t>
                      </a:r>
                    </a:p>
                  </a:txBody>
                  <a:tcPr/>
                </a:tc>
                <a:tc>
                  <a:txBody>
                    <a:bodyPr/>
                    <a:lstStyle/>
                    <a:p>
                      <a:pPr algn="ctr"/>
                      <a:r>
                        <a:rPr lang="sv-SE" b="0"/>
                        <a:t>16</a:t>
                      </a:r>
                    </a:p>
                  </a:txBody>
                  <a:tcPr/>
                </a:tc>
                <a:tc>
                  <a:txBody>
                    <a:bodyPr/>
                    <a:lstStyle/>
                    <a:p>
                      <a:pPr algn="ctr"/>
                      <a:r>
                        <a:rPr lang="sv-SE" b="0"/>
                        <a:t>16</a:t>
                      </a:r>
                    </a:p>
                  </a:txBody>
                  <a:tcPr/>
                </a:tc>
                <a:tc>
                  <a:txBody>
                    <a:bodyPr/>
                    <a:lstStyle/>
                    <a:p>
                      <a:pPr algn="ctr"/>
                      <a:r>
                        <a:rPr lang="sv-SE" b="0"/>
                        <a:t>28</a:t>
                      </a:r>
                    </a:p>
                  </a:txBody>
                  <a:tcPr/>
                </a:tc>
                <a:tc>
                  <a:txBody>
                    <a:bodyPr/>
                    <a:lstStyle/>
                    <a:p>
                      <a:pPr algn="ctr"/>
                      <a:r>
                        <a:rPr lang="sv-SE" b="0" dirty="0"/>
                        <a:t>27</a:t>
                      </a:r>
                    </a:p>
                  </a:txBody>
                  <a:tcPr/>
                </a:tc>
                <a:extLst>
                  <a:ext uri="{0D108BD9-81ED-4DB2-BD59-A6C34878D82A}">
                    <a16:rowId xmlns:a16="http://schemas.microsoft.com/office/drawing/2014/main" val="10006"/>
                  </a:ext>
                </a:extLst>
              </a:tr>
            </a:tbl>
          </a:graphicData>
        </a:graphic>
      </p:graphicFrame>
      <p:sp>
        <p:nvSpPr>
          <p:cNvPr id="4" name="textruta 3">
            <a:extLst>
              <a:ext uri="{FF2B5EF4-FFF2-40B4-BE49-F238E27FC236}">
                <a16:creationId xmlns:a16="http://schemas.microsoft.com/office/drawing/2014/main" id="{07380601-BF95-4C49-BAE9-3E607D3E7C12}"/>
              </a:ext>
            </a:extLst>
          </p:cNvPr>
          <p:cNvSpPr txBox="1"/>
          <p:nvPr/>
        </p:nvSpPr>
        <p:spPr>
          <a:xfrm>
            <a:off x="1092345" y="5095783"/>
            <a:ext cx="7252757" cy="646331"/>
          </a:xfrm>
          <a:prstGeom prst="rect">
            <a:avLst/>
          </a:prstGeom>
          <a:noFill/>
        </p:spPr>
        <p:txBody>
          <a:bodyPr wrap="square" rtlCol="0">
            <a:spAutoFit/>
          </a:bodyPr>
          <a:lstStyle/>
          <a:p>
            <a:r>
              <a:rPr lang="sv-SE"/>
              <a:t>Godkänt LOK-stöd för Laxå kommun är 68 387 kr vilket innebär 63 kr/person i åldern 7-25 år.  </a:t>
            </a:r>
          </a:p>
        </p:txBody>
      </p:sp>
      <p:sp>
        <p:nvSpPr>
          <p:cNvPr id="7" name="Rektangel 6">
            <a:extLst>
              <a:ext uri="{FF2B5EF4-FFF2-40B4-BE49-F238E27FC236}">
                <a16:creationId xmlns:a16="http://schemas.microsoft.com/office/drawing/2014/main" id="{53503D80-7900-41F8-8A56-A1A4309EB171}"/>
              </a:ext>
            </a:extLst>
          </p:cNvPr>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spTree>
    <p:extLst>
      <p:ext uri="{BB962C8B-B14F-4D97-AF65-F5344CB8AC3E}">
        <p14:creationId xmlns:p14="http://schemas.microsoft.com/office/powerpoint/2010/main" val="3914392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200" dirty="0">
                <a:latin typeface="Arial" panose="020B0604020202020204" pitchFamily="34" charset="0"/>
                <a:cs typeface="Arial" panose="020B0604020202020204" pitchFamily="34" charset="0"/>
              </a:rPr>
              <a:t>STÖRSTA UNGDOMSFÖRENINGARNA 2017 I LAXÅ KOMMUN</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6" name="Diagram 5">
            <a:extLst>
              <a:ext uri="{FF2B5EF4-FFF2-40B4-BE49-F238E27FC236}">
                <a16:creationId xmlns:a16="http://schemas.microsoft.com/office/drawing/2014/main" id="{2D4A010B-72C8-441A-826C-2230BAAC5F5C}"/>
              </a:ext>
            </a:extLst>
          </p:cNvPr>
          <p:cNvGraphicFramePr>
            <a:graphicFrameLocks/>
          </p:cNvGraphicFramePr>
          <p:nvPr>
            <p:extLst>
              <p:ext uri="{D42A27DB-BD31-4B8C-83A1-F6EECF244321}">
                <p14:modId xmlns:p14="http://schemas.microsoft.com/office/powerpoint/2010/main" val="2446422547"/>
              </p:ext>
            </p:extLst>
          </p:nvPr>
        </p:nvGraphicFramePr>
        <p:xfrm>
          <a:off x="728661" y="1417638"/>
          <a:ext cx="7913687" cy="45259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473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E6DECB-CD6C-4A57-996C-0D17CC461E57}"/>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DELTAGARTILLFÄLLEN FÖRDELAT PÅ IDROTT</a:t>
            </a:r>
          </a:p>
        </p:txBody>
      </p:sp>
      <p:graphicFrame>
        <p:nvGraphicFramePr>
          <p:cNvPr id="4" name="Platshållare för innehåll 3">
            <a:extLst>
              <a:ext uri="{FF2B5EF4-FFF2-40B4-BE49-F238E27FC236}">
                <a16:creationId xmlns:a16="http://schemas.microsoft.com/office/drawing/2014/main" id="{40341BD3-968E-49B0-AD67-A3E6719CB45D}"/>
              </a:ext>
            </a:extLst>
          </p:cNvPr>
          <p:cNvGraphicFramePr>
            <a:graphicFrameLocks noGrp="1"/>
          </p:cNvGraphicFramePr>
          <p:nvPr>
            <p:ph idx="1"/>
            <p:extLst>
              <p:ext uri="{D42A27DB-BD31-4B8C-83A1-F6EECF244321}">
                <p14:modId xmlns:p14="http://schemas.microsoft.com/office/powerpoint/2010/main" val="2276398698"/>
              </p:ext>
            </p:extLst>
          </p:nvPr>
        </p:nvGraphicFramePr>
        <p:xfrm>
          <a:off x="728663" y="1417638"/>
          <a:ext cx="7913687" cy="4460875"/>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a:extLst>
              <a:ext uri="{FF2B5EF4-FFF2-40B4-BE49-F238E27FC236}">
                <a16:creationId xmlns:a16="http://schemas.microsoft.com/office/drawing/2014/main" id="{F206400F-F4A9-405D-AB7E-287B8C7A8D8C}"/>
              </a:ext>
            </a:extLst>
          </p:cNvPr>
          <p:cNvSpPr/>
          <p:nvPr/>
        </p:nvSpPr>
        <p:spPr>
          <a:xfrm>
            <a:off x="831264" y="6256475"/>
            <a:ext cx="2593915" cy="338554"/>
          </a:xfrm>
          <a:prstGeom prst="rect">
            <a:avLst/>
          </a:prstGeom>
        </p:spPr>
        <p:txBody>
          <a:bodyPr wrap="none">
            <a:spAutoFit/>
          </a:bodyPr>
          <a:lstStyle/>
          <a:p>
            <a:r>
              <a:rPr lang="sv-SE" sz="1600" b="1"/>
              <a:t>(Riksidrottsförbundet, 2018)</a:t>
            </a:r>
            <a:endParaRPr lang="sv-SE" sz="1600"/>
          </a:p>
        </p:txBody>
      </p:sp>
    </p:spTree>
    <p:extLst>
      <p:ext uri="{BB962C8B-B14F-4D97-AF65-F5344CB8AC3E}">
        <p14:creationId xmlns:p14="http://schemas.microsoft.com/office/powerpoint/2010/main" val="912605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200" dirty="0">
                <a:latin typeface="Arial" panose="020B0604020202020204" pitchFamily="34" charset="0"/>
                <a:cs typeface="Arial" panose="020B0604020202020204" pitchFamily="34" charset="0"/>
              </a:rPr>
              <a:t>STÖRSTA FOLKBILDNINGSRAPPORTERANDE FÖRENINGARNA 2018 I LAXÅ KOMMUN</a:t>
            </a:r>
            <a:endParaRPr lang="sv-SE" sz="3200" dirty="0"/>
          </a:p>
        </p:txBody>
      </p:sp>
      <p:sp>
        <p:nvSpPr>
          <p:cNvPr id="4" name="Rektangel 3"/>
          <p:cNvSpPr/>
          <p:nvPr/>
        </p:nvSpPr>
        <p:spPr>
          <a:xfrm>
            <a:off x="831264" y="6256475"/>
            <a:ext cx="2593915" cy="338554"/>
          </a:xfrm>
          <a:prstGeom prst="rect">
            <a:avLst/>
          </a:prstGeom>
        </p:spPr>
        <p:txBody>
          <a:bodyPr wrap="none">
            <a:spAutoFit/>
          </a:bodyPr>
          <a:lstStyle/>
          <a:p>
            <a:r>
              <a:rPr lang="sv-SE" sz="1600" b="1"/>
              <a:t>(Riksidrottsförbundet, 2018)</a:t>
            </a:r>
            <a:endParaRPr lang="sv-SE" sz="1600"/>
          </a:p>
        </p:txBody>
      </p:sp>
      <p:graphicFrame>
        <p:nvGraphicFramePr>
          <p:cNvPr id="9" name="Diagram 8">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3360322164"/>
              </p:ext>
            </p:extLst>
          </p:nvPr>
        </p:nvGraphicFramePr>
        <p:xfrm>
          <a:off x="831264" y="1510105"/>
          <a:ext cx="7811085" cy="4434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2896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3555" y="274638"/>
            <a:ext cx="7092147" cy="1143000"/>
          </a:xfrm>
        </p:spPr>
        <p:txBody>
          <a:bodyPr>
            <a:noAutofit/>
          </a:bodyPr>
          <a:lstStyle/>
          <a:p>
            <a:r>
              <a:rPr lang="sv-SE" sz="3200" dirty="0">
                <a:latin typeface="Arial" panose="020B0604020202020204" pitchFamily="34" charset="0"/>
                <a:cs typeface="Arial" panose="020B0604020202020204" pitchFamily="34" charset="0"/>
              </a:rPr>
              <a:t>LOK-STÖD (ANTAL DELTAGARTILLFÄLLEN) LAXÅ KOMMUN</a:t>
            </a:r>
            <a:endParaRPr lang="sv-SE" sz="3200" dirty="0"/>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8" name="Diagram 7">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331919208"/>
              </p:ext>
            </p:extLst>
          </p:nvPr>
        </p:nvGraphicFramePr>
        <p:xfrm>
          <a:off x="993555" y="1417639"/>
          <a:ext cx="7452176" cy="435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758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1263" y="274638"/>
            <a:ext cx="7614467" cy="1143000"/>
          </a:xfrm>
        </p:spPr>
        <p:txBody>
          <a:bodyPr>
            <a:normAutofit/>
          </a:bodyPr>
          <a:lstStyle/>
          <a:p>
            <a:r>
              <a:rPr lang="sv-SE" sz="3200" dirty="0">
                <a:latin typeface="Arial" panose="020B0604020202020204" pitchFamily="34" charset="0"/>
                <a:cs typeface="Arial" panose="020B0604020202020204" pitchFamily="34" charset="0"/>
              </a:rPr>
              <a:t>LOK-STÖD (FLICKOR/POJKAR) LAXÅ KOMMUN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8" name="Diagram 7">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191457485"/>
              </p:ext>
            </p:extLst>
          </p:nvPr>
        </p:nvGraphicFramePr>
        <p:xfrm>
          <a:off x="831263" y="1417639"/>
          <a:ext cx="7614467" cy="4035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09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277" y="416032"/>
            <a:ext cx="7928774" cy="1077218"/>
          </a:xfrm>
          <a:prstGeom prst="rect">
            <a:avLst/>
          </a:prstGeom>
        </p:spPr>
        <p:txBody>
          <a:bodyPr wrap="none">
            <a:spAutoFit/>
          </a:bodyPr>
          <a:lstStyle/>
          <a:p>
            <a:r>
              <a:rPr lang="sv-SE" sz="3200" b="1" dirty="0">
                <a:latin typeface="Arial" panose="020B0604020202020204" pitchFamily="34" charset="0"/>
                <a:cs typeface="Arial" panose="020B0604020202020204" pitchFamily="34" charset="0"/>
              </a:rPr>
              <a:t>LOK-STÖD 2015-2017 – FLICKOR OCH </a:t>
            </a:r>
          </a:p>
          <a:p>
            <a:r>
              <a:rPr lang="sv-SE" sz="3200" b="1" dirty="0">
                <a:latin typeface="Arial" panose="020B0604020202020204" pitchFamily="34" charset="0"/>
                <a:cs typeface="Arial" panose="020B0604020202020204" pitchFamily="34" charset="0"/>
              </a:rPr>
              <a:t>ÅLDERSGRUPPER I KOMMUNEN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8" name="Diagram 7">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183849849"/>
              </p:ext>
            </p:extLst>
          </p:nvPr>
        </p:nvGraphicFramePr>
        <p:xfrm>
          <a:off x="1928812" y="1845468"/>
          <a:ext cx="6184247" cy="4196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513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OM RAPPORTEN</a:t>
            </a:r>
          </a:p>
        </p:txBody>
      </p:sp>
      <p:sp>
        <p:nvSpPr>
          <p:cNvPr id="3" name="Platshållare för innehåll 2"/>
          <p:cNvSpPr>
            <a:spLocks noGrp="1"/>
          </p:cNvSpPr>
          <p:nvPr>
            <p:ph idx="1"/>
          </p:nvPr>
        </p:nvSpPr>
        <p:spPr>
          <a:xfrm>
            <a:off x="728662" y="1417638"/>
            <a:ext cx="7913688" cy="4805032"/>
          </a:xfrm>
        </p:spPr>
        <p:txBody>
          <a:bodyPr>
            <a:normAutofit/>
          </a:bodyPr>
          <a:lstStyle/>
          <a:p>
            <a:r>
              <a:rPr lang="sv-SE" sz="1800" dirty="0"/>
              <a:t>Syftet med rapporten är att samla och presentera statistik över områden som är relevanta för ÖLIF/SISUs arbete. Resultaten ska dels vara ett internt underlag för organisationens prioriteringar, dels vara ett kunskapsunderlag som kan förmedlas till politiker, tjänstepersoner, föreningslivet och andra intresserade.  </a:t>
            </a:r>
          </a:p>
          <a:p>
            <a:r>
              <a:rPr lang="sv-SE" sz="1800" dirty="0"/>
              <a:t>Samtliga tabeller och diagram kommenteras och förklaras kortfattat i fritextområdet under bilden (området för </a:t>
            </a:r>
            <a:r>
              <a:rPr lang="sv-SE" sz="1800" dirty="0" err="1"/>
              <a:t>talmanus</a:t>
            </a:r>
            <a:r>
              <a:rPr lang="sv-SE" sz="1800" dirty="0"/>
              <a:t>). Förutom kommentarer till resultaten presenteras frågeformuleringen (i de fall det är aktuellt) samt definitionen av de begrepp som används. </a:t>
            </a:r>
          </a:p>
          <a:p>
            <a:r>
              <a:rPr lang="sv-SE" sz="1800" dirty="0"/>
              <a:t>Nuvarande revidering är gjord i februari 2019. Nästkommande uppdatering är inplanerad januari 2020. </a:t>
            </a:r>
          </a:p>
          <a:p>
            <a:endParaRPr lang="sv-SE" sz="1800" dirty="0"/>
          </a:p>
          <a:p>
            <a:endParaRPr lang="sv-SE" sz="1800" dirty="0"/>
          </a:p>
        </p:txBody>
      </p:sp>
    </p:spTree>
    <p:extLst>
      <p:ext uri="{BB962C8B-B14F-4D97-AF65-F5344CB8AC3E}">
        <p14:creationId xmlns:p14="http://schemas.microsoft.com/office/powerpoint/2010/main" val="1766677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277" y="416032"/>
            <a:ext cx="7816563" cy="1077218"/>
          </a:xfrm>
          <a:prstGeom prst="rect">
            <a:avLst/>
          </a:prstGeom>
        </p:spPr>
        <p:txBody>
          <a:bodyPr wrap="none">
            <a:spAutoFit/>
          </a:bodyPr>
          <a:lstStyle/>
          <a:p>
            <a:r>
              <a:rPr lang="sv-SE" sz="3200" b="1" dirty="0">
                <a:latin typeface="Arial" panose="020B0604020202020204" pitchFamily="34" charset="0"/>
                <a:cs typeface="Arial" panose="020B0604020202020204" pitchFamily="34" charset="0"/>
              </a:rPr>
              <a:t>LOK-STÖD 2015-2017 – POJKAR OCH </a:t>
            </a:r>
          </a:p>
          <a:p>
            <a:r>
              <a:rPr lang="sv-SE" sz="3200" b="1" dirty="0">
                <a:latin typeface="Arial" panose="020B0604020202020204" pitchFamily="34" charset="0"/>
                <a:cs typeface="Arial" panose="020B0604020202020204" pitchFamily="34" charset="0"/>
              </a:rPr>
              <a:t>ÅLDERSGRUPPER I KOMMUNEN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8" name="Diagram 7">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918030459"/>
              </p:ext>
            </p:extLst>
          </p:nvPr>
        </p:nvGraphicFramePr>
        <p:xfrm>
          <a:off x="1371600" y="2057400"/>
          <a:ext cx="5818094" cy="33303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281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662" y="274638"/>
            <a:ext cx="8262938" cy="1143000"/>
          </a:xfrm>
        </p:spPr>
        <p:txBody>
          <a:bodyPr>
            <a:noAutofit/>
          </a:bodyPr>
          <a:lstStyle/>
          <a:p>
            <a:r>
              <a:rPr lang="sv-SE" sz="3200" dirty="0">
                <a:latin typeface="Arial" panose="020B0604020202020204" pitchFamily="34" charset="0"/>
                <a:cs typeface="Arial" panose="020B0604020202020204" pitchFamily="34" charset="0"/>
              </a:rPr>
              <a:t>LOK-STÖD FUNKTIONSNEDSÄTTNING</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LAXÅ KOMMUN</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6" name="Diagram 5">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3520634643"/>
              </p:ext>
            </p:extLst>
          </p:nvPr>
        </p:nvGraphicFramePr>
        <p:xfrm>
          <a:off x="1387930" y="1797843"/>
          <a:ext cx="5884408" cy="4015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927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200" dirty="0">
                <a:latin typeface="Arial" panose="020B0604020202020204" pitchFamily="34" charset="0"/>
                <a:cs typeface="Arial" panose="020B0604020202020204" pitchFamily="34" charset="0"/>
              </a:rPr>
              <a:t>MEDEL OCH STÖD FRÅN ÖLIF/SISU INOM 2018 ÅRS PRIORITERADE OMRÅDEN</a:t>
            </a:r>
          </a:p>
        </p:txBody>
      </p:sp>
      <p:sp>
        <p:nvSpPr>
          <p:cNvPr id="4" name="Rektangel 3"/>
          <p:cNvSpPr/>
          <p:nvPr/>
        </p:nvSpPr>
        <p:spPr>
          <a:xfrm>
            <a:off x="831264" y="6446123"/>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5" name="Platshållare för innehåll 3">
            <a:extLst>
              <a:ext uri="{FF2B5EF4-FFF2-40B4-BE49-F238E27FC236}">
                <a16:creationId xmlns:a16="http://schemas.microsoft.com/office/drawing/2014/main" id="{445A6945-8A6F-45AA-894A-FEF3537DCD6E}"/>
              </a:ext>
            </a:extLst>
          </p:cNvPr>
          <p:cNvGraphicFramePr>
            <a:graphicFrameLocks/>
          </p:cNvGraphicFramePr>
          <p:nvPr>
            <p:extLst>
              <p:ext uri="{D42A27DB-BD31-4B8C-83A1-F6EECF244321}">
                <p14:modId xmlns:p14="http://schemas.microsoft.com/office/powerpoint/2010/main" val="324070109"/>
              </p:ext>
            </p:extLst>
          </p:nvPr>
        </p:nvGraphicFramePr>
        <p:xfrm>
          <a:off x="831264" y="3291800"/>
          <a:ext cx="7811085" cy="1280160"/>
        </p:xfrm>
        <a:graphic>
          <a:graphicData uri="http://schemas.openxmlformats.org/drawingml/2006/table">
            <a:tbl>
              <a:tblPr firstRow="1" bandRow="1">
                <a:tableStyleId>{5C22544A-7EE6-4342-B048-85BDC9FD1C3A}</a:tableStyleId>
              </a:tblPr>
              <a:tblGrid>
                <a:gridCol w="1438548">
                  <a:extLst>
                    <a:ext uri="{9D8B030D-6E8A-4147-A177-3AD203B41FA5}">
                      <a16:colId xmlns:a16="http://schemas.microsoft.com/office/drawing/2014/main" val="20000"/>
                    </a:ext>
                  </a:extLst>
                </a:gridCol>
                <a:gridCol w="1589554">
                  <a:extLst>
                    <a:ext uri="{9D8B030D-6E8A-4147-A177-3AD203B41FA5}">
                      <a16:colId xmlns:a16="http://schemas.microsoft.com/office/drawing/2014/main" val="20001"/>
                    </a:ext>
                  </a:extLst>
                </a:gridCol>
                <a:gridCol w="1303148">
                  <a:extLst>
                    <a:ext uri="{9D8B030D-6E8A-4147-A177-3AD203B41FA5}">
                      <a16:colId xmlns:a16="http://schemas.microsoft.com/office/drawing/2014/main" val="20002"/>
                    </a:ext>
                  </a:extLst>
                </a:gridCol>
                <a:gridCol w="1544530">
                  <a:extLst>
                    <a:ext uri="{9D8B030D-6E8A-4147-A177-3AD203B41FA5}">
                      <a16:colId xmlns:a16="http://schemas.microsoft.com/office/drawing/2014/main" val="20003"/>
                    </a:ext>
                  </a:extLst>
                </a:gridCol>
                <a:gridCol w="964049">
                  <a:extLst>
                    <a:ext uri="{9D8B030D-6E8A-4147-A177-3AD203B41FA5}">
                      <a16:colId xmlns:a16="http://schemas.microsoft.com/office/drawing/2014/main" val="20004"/>
                    </a:ext>
                  </a:extLst>
                </a:gridCol>
                <a:gridCol w="971256">
                  <a:extLst>
                    <a:ext uri="{9D8B030D-6E8A-4147-A177-3AD203B41FA5}">
                      <a16:colId xmlns:a16="http://schemas.microsoft.com/office/drawing/2014/main" val="20005"/>
                    </a:ext>
                  </a:extLst>
                </a:gridCol>
              </a:tblGrid>
              <a:tr h="822385">
                <a:tc>
                  <a:txBody>
                    <a:bodyPr/>
                    <a:lstStyle/>
                    <a:p>
                      <a:r>
                        <a:rPr lang="sv-SE" sz="1200" b="1" dirty="0"/>
                        <a:t>Ungdomsinitiativ</a:t>
                      </a:r>
                    </a:p>
                  </a:txBody>
                  <a:tcPr/>
                </a:tc>
                <a:tc>
                  <a:txBody>
                    <a:bodyPr/>
                    <a:lstStyle/>
                    <a:p>
                      <a:pPr algn="ctr"/>
                      <a:r>
                        <a:rPr lang="sv-SE" sz="1200" b="1" err="1"/>
                        <a:t>Idrottsskolesatsningar</a:t>
                      </a:r>
                      <a:endParaRPr lang="sv-SE" sz="1200" b="1"/>
                    </a:p>
                  </a:txBody>
                  <a:tcPr/>
                </a:tc>
                <a:tc>
                  <a:txBody>
                    <a:bodyPr/>
                    <a:lstStyle/>
                    <a:p>
                      <a:pPr algn="ctr"/>
                      <a:r>
                        <a:rPr lang="sv-SE" sz="1200" b="1"/>
                        <a:t>Jämställdhet</a:t>
                      </a:r>
                    </a:p>
                  </a:txBody>
                  <a:tcPr/>
                </a:tc>
                <a:tc>
                  <a:txBody>
                    <a:bodyPr/>
                    <a:lstStyle/>
                    <a:p>
                      <a:pPr algn="ctr"/>
                      <a:r>
                        <a:rPr lang="sv-SE" sz="1200" b="1"/>
                        <a:t>Idrott för barn och unga med </a:t>
                      </a:r>
                      <a:r>
                        <a:rPr lang="sv-SE" sz="1200" b="1" err="1"/>
                        <a:t>funktionsned</a:t>
                      </a:r>
                      <a:r>
                        <a:rPr lang="sv-SE" sz="1200" b="1"/>
                        <a:t>-sättning</a:t>
                      </a:r>
                    </a:p>
                  </a:txBody>
                  <a:tcPr/>
                </a:tc>
                <a:tc>
                  <a:txBody>
                    <a:bodyPr/>
                    <a:lstStyle/>
                    <a:p>
                      <a:pPr algn="ctr"/>
                      <a:r>
                        <a:rPr lang="sv-SE" sz="1200" b="1"/>
                        <a:t>Anläggning</a:t>
                      </a:r>
                    </a:p>
                  </a:txBody>
                  <a:tcPr/>
                </a:tc>
                <a:tc>
                  <a:txBody>
                    <a:bodyPr/>
                    <a:lstStyle/>
                    <a:p>
                      <a:pPr algn="ctr"/>
                      <a:r>
                        <a:rPr lang="sv-SE" sz="1200" b="1"/>
                        <a:t>Integration</a:t>
                      </a:r>
                    </a:p>
                  </a:txBody>
                  <a:tcPr/>
                </a:tc>
                <a:extLst>
                  <a:ext uri="{0D108BD9-81ED-4DB2-BD59-A6C34878D82A}">
                    <a16:rowId xmlns:a16="http://schemas.microsoft.com/office/drawing/2014/main" val="10000"/>
                  </a:ext>
                </a:extLst>
              </a:tr>
              <a:tr h="414541">
                <a:tc>
                  <a:txBody>
                    <a:bodyPr/>
                    <a:lstStyle/>
                    <a:p>
                      <a:endParaRPr lang="sv-SE" sz="1200" b="0" dirty="0"/>
                    </a:p>
                  </a:txBody>
                  <a:tcPr/>
                </a:tc>
                <a:tc>
                  <a:txBody>
                    <a:bodyPr/>
                    <a:lstStyle/>
                    <a:p>
                      <a:endParaRPr lang="sv-SE" sz="12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a:p>
                  </a:txBody>
                  <a:tcPr/>
                </a:tc>
                <a:tc>
                  <a:txBody>
                    <a:bodyPr/>
                    <a:lstStyle/>
                    <a:p>
                      <a:endParaRPr lang="sv-SE" sz="1200"/>
                    </a:p>
                  </a:txBody>
                  <a:tcPr/>
                </a:tc>
                <a:tc>
                  <a:txBody>
                    <a:bodyPr/>
                    <a:lstStyle/>
                    <a:p>
                      <a:r>
                        <a:rPr lang="sv-SE" sz="1200" dirty="0"/>
                        <a:t>Laxå orientering</a:t>
                      </a:r>
                    </a:p>
                  </a:txBody>
                  <a:tcPr/>
                </a:tc>
                <a:tc>
                  <a:txBody>
                    <a:bodyPr/>
                    <a:lstStyle/>
                    <a:p>
                      <a:pPr marL="0" algn="l" defTabSz="457200" rtl="0" eaLnBrk="1" latinLnBrk="0" hangingPunct="1"/>
                      <a:endParaRPr lang="sv-SE" sz="1200" kern="120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2062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REFERENSER</a:t>
            </a:r>
          </a:p>
        </p:txBody>
      </p:sp>
      <p:sp>
        <p:nvSpPr>
          <p:cNvPr id="3" name="Platshållare för innehåll 2"/>
          <p:cNvSpPr>
            <a:spLocks noGrp="1"/>
          </p:cNvSpPr>
          <p:nvPr>
            <p:ph idx="1"/>
          </p:nvPr>
        </p:nvSpPr>
        <p:spPr>
          <a:xfrm>
            <a:off x="728662" y="1173480"/>
            <a:ext cx="7913688" cy="5364480"/>
          </a:xfrm>
        </p:spPr>
        <p:txBody>
          <a:bodyPr>
            <a:normAutofit/>
          </a:bodyPr>
          <a:lstStyle/>
          <a:p>
            <a:pPr marL="0" indent="0">
              <a:buNone/>
            </a:pPr>
            <a:r>
              <a:rPr lang="sv-SE" sz="1600" dirty="0"/>
              <a:t>Laxå kommun (2018) – Elevhälsosamtalen sammanställda och analyserade (ELSA). </a:t>
            </a:r>
          </a:p>
          <a:p>
            <a:pPr marL="0" indent="0">
              <a:buNone/>
            </a:pPr>
            <a:r>
              <a:rPr lang="sv-SE" sz="1600" dirty="0"/>
              <a:t>Region Örebro län (2017) – Liv och hälsa ung 2017 - </a:t>
            </a:r>
            <a:r>
              <a:rPr lang="sv-SE" sz="1600" dirty="0">
                <a:hlinkClick r:id="rId2"/>
              </a:rPr>
              <a:t>https://www.regionorebrolan.se/sv/Halsa-och-vard/Folkhalsa/Folkhalsan-i-siffror/Livohalsaung/Livohalsaung2017/</a:t>
            </a:r>
            <a:endParaRPr lang="sv-SE" sz="1600" dirty="0"/>
          </a:p>
          <a:p>
            <a:pPr marL="0" indent="0">
              <a:buNone/>
            </a:pPr>
            <a:r>
              <a:rPr lang="sv-SE" sz="1600" dirty="0"/>
              <a:t>Region Örebro län (2017)- Liv och hälsa 2017- </a:t>
            </a:r>
            <a:r>
              <a:rPr lang="sv-SE" sz="1600" dirty="0">
                <a:hlinkClick r:id="rId3"/>
              </a:rPr>
              <a:t>https://www.regionorebrolan.se/sv/Halsa-och-vard/Folkhalsa/Folkhalsan-i-siffror/Liv-och-halsa-vuxen/Loh_resultat_2017/</a:t>
            </a:r>
            <a:r>
              <a:rPr lang="sv-SE" sz="1600" dirty="0"/>
              <a:t> </a:t>
            </a:r>
          </a:p>
          <a:p>
            <a:pPr marL="0" indent="0">
              <a:buNone/>
            </a:pPr>
            <a:r>
              <a:rPr lang="sv-SE" sz="1600" dirty="0"/>
              <a:t>Riksidrottsförbundet (2017 &amp; 2018) – </a:t>
            </a:r>
            <a:r>
              <a:rPr lang="sv-SE" sz="1600" dirty="0" err="1"/>
              <a:t>IdrottOnline</a:t>
            </a:r>
            <a:r>
              <a:rPr lang="sv-SE" sz="1600" dirty="0"/>
              <a:t> - </a:t>
            </a:r>
            <a:r>
              <a:rPr lang="sv-SE" sz="1600" dirty="0">
                <a:hlinkClick r:id="rId4"/>
              </a:rPr>
              <a:t>http://idrottonline.se/</a:t>
            </a:r>
            <a:r>
              <a:rPr lang="sv-SE" sz="1600" dirty="0"/>
              <a:t> </a:t>
            </a:r>
          </a:p>
          <a:p>
            <a:pPr marL="0" lvl="0" indent="0" defTabSz="914400">
              <a:spcBef>
                <a:spcPts val="0"/>
              </a:spcBef>
              <a:buNone/>
              <a:defRPr/>
            </a:pPr>
            <a:r>
              <a:rPr lang="sv-SE" sz="1600" dirty="0"/>
              <a:t>Statistiska centralbyrån (2019) – Befolkningsstatistik - </a:t>
            </a:r>
            <a:r>
              <a:rPr lang="sv-SE" sz="1600" dirty="0">
                <a:hlinkClick r:id="rId5"/>
              </a:rPr>
              <a:t>http://www.statistikdatabasen.scb.se/pxweb/sv/ssd/START__BE__BE0101__BE0101A/BefolkningNy/?rxid=f2f7cd6e-84d3-4d5f-82cb-0d470584d974</a:t>
            </a:r>
            <a:r>
              <a:rPr lang="sv-SE" sz="1600" dirty="0"/>
              <a:t> </a:t>
            </a:r>
          </a:p>
          <a:p>
            <a:endParaRPr lang="sv-SE" dirty="0"/>
          </a:p>
        </p:txBody>
      </p:sp>
    </p:spTree>
    <p:extLst>
      <p:ext uri="{BB962C8B-B14F-4D97-AF65-F5344CB8AC3E}">
        <p14:creationId xmlns:p14="http://schemas.microsoft.com/office/powerpoint/2010/main" val="513420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p:cNvSpPr>
            <a:spLocks noGrp="1"/>
          </p:cNvSpPr>
          <p:nvPr>
            <p:ph type="subTitle" idx="1"/>
          </p:nvPr>
        </p:nvSpPr>
        <p:spPr>
          <a:xfrm>
            <a:off x="544512" y="1866689"/>
            <a:ext cx="5216208" cy="3124622"/>
          </a:xfrm>
        </p:spPr>
        <p:txBody>
          <a:bodyPr/>
          <a:lstStyle/>
          <a:p>
            <a:r>
              <a:rPr lang="sv-SE" dirty="0">
                <a:solidFill>
                  <a:schemeClr val="bg1"/>
                </a:solidFill>
              </a:rPr>
              <a:t>Kommunrapport Laxå </a:t>
            </a:r>
            <a:r>
              <a:rPr lang="sv-SE">
                <a:solidFill>
                  <a:schemeClr val="bg1"/>
                </a:solidFill>
              </a:rPr>
              <a:t>kommun 2019</a:t>
            </a:r>
            <a:endParaRPr lang="sv-SE" dirty="0">
              <a:solidFill>
                <a:schemeClr val="bg1"/>
              </a:solidFill>
            </a:endParaRPr>
          </a:p>
          <a:p>
            <a:r>
              <a:rPr lang="sv-SE" dirty="0">
                <a:solidFill>
                  <a:schemeClr val="bg1"/>
                </a:solidFill>
              </a:rPr>
              <a:t>Författare: Kommunteamet södra Örebro län</a:t>
            </a:r>
          </a:p>
          <a:p>
            <a:r>
              <a:rPr lang="sv-SE" dirty="0">
                <a:solidFill>
                  <a:schemeClr val="bg1"/>
                </a:solidFill>
              </a:rPr>
              <a:t>Örebro läns idrottsförbund och SISU Idrottsutbildarna</a:t>
            </a:r>
          </a:p>
        </p:txBody>
      </p:sp>
    </p:spTree>
    <p:extLst>
      <p:ext uri="{BB962C8B-B14F-4D97-AF65-F5344CB8AC3E}">
        <p14:creationId xmlns:p14="http://schemas.microsoft.com/office/powerpoint/2010/main" val="5542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Autofit/>
          </a:bodyPr>
          <a:lstStyle/>
          <a:p>
            <a:r>
              <a:rPr lang="sv-SE" sz="3200" dirty="0">
                <a:latin typeface="Arial" panose="020B0604020202020204" pitchFamily="34" charset="0"/>
                <a:cs typeface="Arial" panose="020B0604020202020204" pitchFamily="34" charset="0"/>
              </a:rPr>
              <a:t>SAMMANFATTNING AV 2019-ÅRS KOMMUNRAPPORT</a:t>
            </a:r>
          </a:p>
        </p:txBody>
      </p:sp>
    </p:spTree>
    <p:extLst>
      <p:ext uri="{BB962C8B-B14F-4D97-AF65-F5344CB8AC3E}">
        <p14:creationId xmlns:p14="http://schemas.microsoft.com/office/powerpoint/2010/main" val="5809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SAMMANFATTNING</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HÄLSA OCH LEVNADSVANOR</a:t>
            </a:r>
            <a:endParaRPr lang="sv-SE" sz="3200" dirty="0"/>
          </a:p>
        </p:txBody>
      </p:sp>
      <p:sp>
        <p:nvSpPr>
          <p:cNvPr id="3" name="Platshållare för innehåll 2"/>
          <p:cNvSpPr>
            <a:spLocks noGrp="1"/>
          </p:cNvSpPr>
          <p:nvPr>
            <p:ph idx="1"/>
          </p:nvPr>
        </p:nvSpPr>
        <p:spPr>
          <a:xfrm>
            <a:off x="728662" y="1417638"/>
            <a:ext cx="7913688" cy="4750687"/>
          </a:xfrm>
        </p:spPr>
        <p:txBody>
          <a:bodyPr>
            <a:normAutofit/>
          </a:bodyPr>
          <a:lstStyle/>
          <a:p>
            <a:r>
              <a:rPr lang="sv-SE" sz="2000"/>
              <a:t>I Laxå kommun uppnår endast 25 procent av flickorna i årskurs 9 rekommendationen om 60 minuters fysisk aktivitet per dag. </a:t>
            </a:r>
          </a:p>
          <a:p>
            <a:r>
              <a:rPr lang="sv-SE" sz="2000"/>
              <a:t>I de korskörningar som ÖLIF/SISU tagit fram på länsnivå då medlem i idrottsförening samt andel som uppnår rekommendation om 60 minuters fysisk aktivitet per dag exempelvis korskörs med frågor om psykisk hälsa visas att de barn och unga som är medlemmar i idrottsföreningar samt når upp till rekommendationen om 60 minuters fysisk aktivitet per dag har en bättre psykisk hälsa än de barn och ungdomar som inte är med i idrottsföreningar respektive inte når upp i rekommendationen om 60 minuters fysisk aktivitet per dag. </a:t>
            </a:r>
          </a:p>
          <a:p>
            <a:r>
              <a:rPr lang="sv-SE" sz="2000" dirty="0"/>
              <a:t>Andelen som når rekommendationen kring fysisk aktivitet </a:t>
            </a:r>
            <a:r>
              <a:rPr lang="sv-SE" sz="2000"/>
              <a:t>i </a:t>
            </a:r>
            <a:r>
              <a:rPr lang="sv-SE" sz="2000" dirty="0"/>
              <a:t>åldern 70 </a:t>
            </a:r>
            <a:r>
              <a:rPr lang="sv-SE" sz="2000"/>
              <a:t>år </a:t>
            </a:r>
            <a:r>
              <a:rPr lang="sv-SE" sz="2000" dirty="0"/>
              <a:t>och äldre är lägre än </a:t>
            </a:r>
            <a:r>
              <a:rPr lang="sv-SE" sz="2000"/>
              <a:t>i </a:t>
            </a:r>
            <a:r>
              <a:rPr lang="sv-SE" sz="2000" dirty="0"/>
              <a:t>länet totalt, både gällande män och kvinnor</a:t>
            </a:r>
            <a:r>
              <a:rPr lang="sv-SE" sz="2000"/>
              <a:t>.</a:t>
            </a:r>
          </a:p>
        </p:txBody>
      </p:sp>
    </p:spTree>
    <p:extLst>
      <p:ext uri="{BB962C8B-B14F-4D97-AF65-F5344CB8AC3E}">
        <p14:creationId xmlns:p14="http://schemas.microsoft.com/office/powerpoint/2010/main" val="95212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SAMMANFATTNING</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FÖRENINGSLIV</a:t>
            </a:r>
          </a:p>
        </p:txBody>
      </p:sp>
      <p:sp>
        <p:nvSpPr>
          <p:cNvPr id="3" name="Platshållare för innehåll 2"/>
          <p:cNvSpPr>
            <a:spLocks noGrp="1"/>
          </p:cNvSpPr>
          <p:nvPr>
            <p:ph idx="1"/>
          </p:nvPr>
        </p:nvSpPr>
        <p:spPr>
          <a:xfrm>
            <a:off x="728662" y="1417638"/>
            <a:ext cx="7913688" cy="4750687"/>
          </a:xfrm>
        </p:spPr>
        <p:txBody>
          <a:bodyPr>
            <a:normAutofit/>
          </a:bodyPr>
          <a:lstStyle/>
          <a:p>
            <a:r>
              <a:rPr lang="sv-SE" sz="2000" dirty="0"/>
              <a:t>2017 rapporterade totalt fem idrottsföreningar i Laxå kommun verksamhet för barn och unga (7-25 år). </a:t>
            </a:r>
          </a:p>
          <a:p>
            <a:r>
              <a:rPr lang="sv-SE" sz="2000" dirty="0"/>
              <a:t>I Laxå kommun är det sex föreningar som </a:t>
            </a:r>
            <a:r>
              <a:rPr lang="sv-SE" sz="2000"/>
              <a:t>under 2018 </a:t>
            </a:r>
            <a:r>
              <a:rPr lang="sv-SE" sz="2000" dirty="0"/>
              <a:t>rapporterat studietimmar till SISU. Av dessa står Laxå IF för ca 72% av de totala antalet inrapporterade timmar.</a:t>
            </a:r>
          </a:p>
          <a:p>
            <a:r>
              <a:rPr lang="sv-SE" sz="2000" dirty="0"/>
              <a:t>Antalet deltagartillfällen för barn och unga har minskat med cirka 1500 deltagartillfällen mellan 2016-2017, tappet har främst skett gällande pojkar.</a:t>
            </a:r>
          </a:p>
          <a:p>
            <a:r>
              <a:rPr lang="sv-SE" sz="2000" dirty="0"/>
              <a:t>Gällande fördelningen av deltagartillfällen mellan flickor och pojkar visas att 72 procent av deltagartillfällena i Laxå kommun under 2017 var med pojkar. </a:t>
            </a:r>
          </a:p>
          <a:p>
            <a:r>
              <a:rPr lang="sv-SE" sz="2000" dirty="0"/>
              <a:t>Laxå OK mottag 400 000kr i </a:t>
            </a:r>
            <a:r>
              <a:rPr lang="sv-SE" sz="2000"/>
              <a:t>anläggningsstöd </a:t>
            </a:r>
            <a:r>
              <a:rPr lang="sv-SE" sz="2000" dirty="0"/>
              <a:t>under </a:t>
            </a:r>
            <a:r>
              <a:rPr lang="sv-SE" sz="2000"/>
              <a:t>2018</a:t>
            </a:r>
            <a:r>
              <a:rPr lang="sv-SE" sz="2000" dirty="0"/>
              <a:t>.</a:t>
            </a:r>
          </a:p>
        </p:txBody>
      </p:sp>
    </p:spTree>
    <p:extLst>
      <p:ext uri="{BB962C8B-B14F-4D97-AF65-F5344CB8AC3E}">
        <p14:creationId xmlns:p14="http://schemas.microsoft.com/office/powerpoint/2010/main" val="208059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47272" y="2006601"/>
            <a:ext cx="5414481" cy="1422399"/>
          </a:xfrm>
        </p:spPr>
        <p:txBody>
          <a:bodyPr/>
          <a:lstStyle/>
          <a:p>
            <a:r>
              <a:rPr lang="sv-SE" dirty="0">
                <a:solidFill>
                  <a:schemeClr val="bg1"/>
                </a:solidFill>
                <a:latin typeface="Arial" panose="020B0604020202020204" pitchFamily="34" charset="0"/>
                <a:cs typeface="Arial" panose="020B0604020202020204" pitchFamily="34" charset="0"/>
              </a:rPr>
              <a:t>BEFOLKNING OCH LIVSVILLKOR</a:t>
            </a:r>
          </a:p>
        </p:txBody>
      </p:sp>
    </p:spTree>
    <p:extLst>
      <p:ext uri="{BB962C8B-B14F-4D97-AF65-F5344CB8AC3E}">
        <p14:creationId xmlns:p14="http://schemas.microsoft.com/office/powerpoint/2010/main" val="390643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701338-3680-4254-9DCC-8E8ABF5B8389}"/>
              </a:ext>
            </a:extLst>
          </p:cNvPr>
          <p:cNvSpPr>
            <a:spLocks noGrp="1"/>
          </p:cNvSpPr>
          <p:nvPr>
            <p:ph type="title"/>
          </p:nvPr>
        </p:nvSpPr>
        <p:spPr/>
        <p:txBody>
          <a:bodyPr>
            <a:normAutofit fontScale="90000"/>
          </a:bodyPr>
          <a:lstStyle/>
          <a:p>
            <a:r>
              <a:rPr lang="sv-SE" dirty="0">
                <a:latin typeface="Arial" panose="020B0604020202020204" pitchFamily="34" charset="0"/>
                <a:cs typeface="Arial" panose="020B0604020202020204" pitchFamily="34" charset="0"/>
              </a:rPr>
              <a:t>RÄDDA BARNEN</a:t>
            </a:r>
            <a:br>
              <a:rPr lang="sv-SE" dirty="0">
                <a:latin typeface="Arial" panose="020B0604020202020204" pitchFamily="34" charset="0"/>
                <a:cs typeface="Arial" panose="020B0604020202020204" pitchFamily="34" charset="0"/>
              </a:rPr>
            </a:br>
            <a:r>
              <a:rPr lang="sv-SE" dirty="0">
                <a:latin typeface="Arial" panose="020B0604020202020204" pitchFamily="34" charset="0"/>
                <a:cs typeface="Arial" panose="020B0604020202020204" pitchFamily="34" charset="0"/>
              </a:rPr>
              <a:t>BARNFATTIGDOM</a:t>
            </a:r>
          </a:p>
        </p:txBody>
      </p:sp>
      <p:graphicFrame>
        <p:nvGraphicFramePr>
          <p:cNvPr id="4" name="Diagram 3">
            <a:extLst>
              <a:ext uri="{FF2B5EF4-FFF2-40B4-BE49-F238E27FC236}">
                <a16:creationId xmlns:a16="http://schemas.microsoft.com/office/drawing/2014/main" id="{D0D963FD-699B-4755-920E-6153564ACE6D}"/>
              </a:ext>
            </a:extLst>
          </p:cNvPr>
          <p:cNvGraphicFramePr>
            <a:graphicFrameLocks/>
          </p:cNvGraphicFramePr>
          <p:nvPr/>
        </p:nvGraphicFramePr>
        <p:xfrm>
          <a:off x="1172308" y="1565029"/>
          <a:ext cx="6037384" cy="4437186"/>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a:extLst>
              <a:ext uri="{FF2B5EF4-FFF2-40B4-BE49-F238E27FC236}">
                <a16:creationId xmlns:a16="http://schemas.microsoft.com/office/drawing/2014/main" id="{0835C576-43E4-458A-AD9E-7384A5A43AC7}"/>
              </a:ext>
            </a:extLst>
          </p:cNvPr>
          <p:cNvSpPr/>
          <p:nvPr/>
        </p:nvSpPr>
        <p:spPr>
          <a:xfrm>
            <a:off x="1019908" y="6126724"/>
            <a:ext cx="2023311" cy="338554"/>
          </a:xfrm>
          <a:prstGeom prst="rect">
            <a:avLst/>
          </a:prstGeom>
        </p:spPr>
        <p:txBody>
          <a:bodyPr wrap="none">
            <a:spAutoFit/>
          </a:bodyPr>
          <a:lstStyle/>
          <a:p>
            <a:r>
              <a:rPr lang="sv-SE" sz="1600" b="1" dirty="0"/>
              <a:t>(Rädda barnen, 2018)</a:t>
            </a:r>
            <a:endParaRPr lang="sv-SE" sz="1600" dirty="0"/>
          </a:p>
        </p:txBody>
      </p:sp>
    </p:spTree>
    <p:extLst>
      <p:ext uri="{BB962C8B-B14F-4D97-AF65-F5344CB8AC3E}">
        <p14:creationId xmlns:p14="http://schemas.microsoft.com/office/powerpoint/2010/main" val="27537509"/>
      </p:ext>
    </p:extLst>
  </p:cSld>
  <p:clrMapOvr>
    <a:masterClrMapping/>
  </p:clrMapOvr>
</p:sld>
</file>

<file path=ppt/theme/theme1.xml><?xml version="1.0" encoding="utf-8"?>
<a:theme xmlns:a="http://schemas.openxmlformats.org/drawingml/2006/main" name="Textsi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8" ma:contentTypeDescription="Skapa ett nytt dokument." ma:contentTypeScope="" ma:versionID="b86b233530d0fbedea13648f836f0107">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0d5b103c26888a5d584c205d7621ac58"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68D6AE-6BC3-4FAD-B0BB-05462429018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29897d89-7987-4e5a-9500-ad70803f94e3"/>
    <ds:schemaRef ds:uri="http://schemas.microsoft.com/office/2006/documentManagement/types"/>
    <ds:schemaRef ds:uri="26fdf2fc-e934-472e-9a20-1f239de656b7"/>
    <ds:schemaRef ds:uri="http://www.w3.org/XML/1998/namespace"/>
    <ds:schemaRef ds:uri="http://purl.org/dc/terms/"/>
  </ds:schemaRefs>
</ds:datastoreItem>
</file>

<file path=customXml/itemProps2.xml><?xml version="1.0" encoding="utf-8"?>
<ds:datastoreItem xmlns:ds="http://schemas.openxmlformats.org/officeDocument/2006/customXml" ds:itemID="{E9E19E84-2CB4-4593-8F13-023593F765D9}">
  <ds:schemaRefs>
    <ds:schemaRef ds:uri="http://schemas.microsoft.com/sharepoint/v3/contenttype/forms"/>
  </ds:schemaRefs>
</ds:datastoreItem>
</file>

<file path=customXml/itemProps3.xml><?xml version="1.0" encoding="utf-8"?>
<ds:datastoreItem xmlns:ds="http://schemas.openxmlformats.org/officeDocument/2006/customXml" ds:itemID="{94036135-898C-4906-BC42-BAD5D4EBA3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97d89-7987-4e5a-9500-ad70803f94e3"/>
    <ds:schemaRef ds:uri="26fdf2fc-e934-472e-9a20-1f239de65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O¦êrebroLa¦ênsIF_PP_mall</Template>
  <TotalTime>4100</TotalTime>
  <Words>5404</Words>
  <Application>Microsoft Office PowerPoint</Application>
  <PresentationFormat>Bildspel på skärmen (4:3)</PresentationFormat>
  <Paragraphs>440</Paragraphs>
  <Slides>44</Slides>
  <Notes>39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44</vt:i4>
      </vt:variant>
    </vt:vector>
  </HeadingPairs>
  <TitlesOfParts>
    <vt:vector size="49" baseType="lpstr">
      <vt:lpstr>Arial</vt:lpstr>
      <vt:lpstr>Bern Sans CT</vt:lpstr>
      <vt:lpstr>Bern Sans CT Regular</vt:lpstr>
      <vt:lpstr>Calibri</vt:lpstr>
      <vt:lpstr>Textsida</vt:lpstr>
      <vt:lpstr>KOMMUNRAPPORT LAXÅ KOMMUN 2019 </vt:lpstr>
      <vt:lpstr>STRATEGI 2025</vt:lpstr>
      <vt:lpstr>OM RAPPORTEN</vt:lpstr>
      <vt:lpstr>OM RAPPORTEN</vt:lpstr>
      <vt:lpstr>SAMMANFATTNING AV 2019-ÅRS KOMMUNRAPPORT</vt:lpstr>
      <vt:lpstr>SAMMANFATTNING HÄLSA OCH LEVNADSVANOR</vt:lpstr>
      <vt:lpstr>SAMMANFATTNING FÖRENINGSLIV</vt:lpstr>
      <vt:lpstr>BEFOLKNING OCH LIVSVILLKOR</vt:lpstr>
      <vt:lpstr>RÄDDA BARNEN BARNFATTIGDOM</vt:lpstr>
      <vt:lpstr>HÄLSA OCH LEVNADSVANOR</vt:lpstr>
      <vt:lpstr>BARN OCH UNGA</vt:lpstr>
      <vt:lpstr>Fysisk aktivitet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ÖVERVIKT/FETMA</vt:lpstr>
      <vt:lpstr>HÄLSA OCH LEVNADSVANOR 30-69 ÅR </vt:lpstr>
      <vt:lpstr>ALLMÄN HÄLSA</vt:lpstr>
      <vt:lpstr>ÖVERVIKT/FETMA</vt:lpstr>
      <vt:lpstr>FYSISK AKTIVITET</vt:lpstr>
      <vt:lpstr>STILLASITTANDE FRITID</vt:lpstr>
      <vt:lpstr>HÄLSA OCH LEVNADSVANOR 70 ÅR OCH ÄLDRE</vt:lpstr>
      <vt:lpstr>ALLMÄN HÄLSA</vt:lpstr>
      <vt:lpstr>FYSISK AKTIVITET</vt:lpstr>
      <vt:lpstr>STILLASITTANDE FRITID</vt:lpstr>
      <vt:lpstr>IDROTT OCH FÖRENINGSLIV</vt:lpstr>
      <vt:lpstr>IDROTTSFÖRENINGAR I LAXÅ KOMMUN</vt:lpstr>
      <vt:lpstr>DELTAGARTILLFÄLLEN I IDROTTSFÖRENINGAR PER CAPITA 7-25 ÅR</vt:lpstr>
      <vt:lpstr>STÖRSTA UNGDOMSFÖRENINGARNA 2017 I LAXÅ KOMMUN</vt:lpstr>
      <vt:lpstr>DELTAGARTILLFÄLLEN FÖRDELAT PÅ IDROTT</vt:lpstr>
      <vt:lpstr>STÖRSTA FOLKBILDNINGSRAPPORTERANDE FÖRENINGARNA 2018 I LAXÅ KOMMUN</vt:lpstr>
      <vt:lpstr>LOK-STÖD (ANTAL DELTAGARTILLFÄLLEN) LAXÅ KOMMUN</vt:lpstr>
      <vt:lpstr>LOK-STÖD (FLICKOR/POJKAR) LAXÅ KOMMUN</vt:lpstr>
      <vt:lpstr>PowerPoint-presentation</vt:lpstr>
      <vt:lpstr>PowerPoint-presentation</vt:lpstr>
      <vt:lpstr>LOK-STÖD FUNKTIONSNEDSÄTTNING LAXÅ KOMMUN</vt:lpstr>
      <vt:lpstr>MEDEL OCH STÖD FRÅN ÖLIF/SISU INOM 2018 ÅRS PRIORITERADE OMRÅDEN</vt:lpstr>
      <vt:lpstr>REFERENSER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STArtSIDA</dc:title>
  <dc:creator>Jonas Karlsson</dc:creator>
  <cp:lastModifiedBy>Maria Ståhl (Örebro läns idrottsförbund)</cp:lastModifiedBy>
  <cp:revision>1</cp:revision>
  <cp:lastPrinted>2017-12-15T13:04:57Z</cp:lastPrinted>
  <dcterms:created xsi:type="dcterms:W3CDTF">2016-06-10T08:49:53Z</dcterms:created>
  <dcterms:modified xsi:type="dcterms:W3CDTF">2019-02-28T12:26:50Z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y fmtid="{D5CDD505-2E9C-101B-9397-08002B2CF9AE}" pid="3" name="AuthorIds_UIVersion_512">
    <vt:lpwstr>39</vt:lpwstr>
  </property>
</Properties>
</file>