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1.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84" r:id="rId5"/>
    <p:sldId id="288" r:id="rId6"/>
    <p:sldId id="291" r:id="rId7"/>
    <p:sldId id="290" r:id="rId8"/>
    <p:sldId id="292" r:id="rId9"/>
    <p:sldId id="289" r:id="rId10"/>
    <p:sldId id="305" r:id="rId11"/>
    <p:sldId id="294" r:id="rId12"/>
    <p:sldId id="295" r:id="rId13"/>
    <p:sldId id="298" r:id="rId14"/>
    <p:sldId id="331" r:id="rId15"/>
    <p:sldId id="306" r:id="rId16"/>
    <p:sldId id="307" r:id="rId17"/>
    <p:sldId id="299" r:id="rId18"/>
    <p:sldId id="308" r:id="rId19"/>
    <p:sldId id="309" r:id="rId20"/>
    <p:sldId id="310" r:id="rId21"/>
    <p:sldId id="312" r:id="rId22"/>
    <p:sldId id="313" r:id="rId23"/>
    <p:sldId id="311" r:id="rId24"/>
    <p:sldId id="296" r:id="rId25"/>
    <p:sldId id="314" r:id="rId26"/>
    <p:sldId id="302" r:id="rId27"/>
    <p:sldId id="320" r:id="rId28"/>
    <p:sldId id="321" r:id="rId29"/>
    <p:sldId id="300" r:id="rId30"/>
    <p:sldId id="322" r:id="rId31"/>
    <p:sldId id="317" r:id="rId32"/>
    <p:sldId id="323" r:id="rId33"/>
    <p:sldId id="301" r:id="rId34"/>
    <p:sldId id="315" r:id="rId35"/>
    <p:sldId id="304" r:id="rId36"/>
    <p:sldId id="316" r:id="rId37"/>
    <p:sldId id="319" r:id="rId38"/>
    <p:sldId id="330" r:id="rId39"/>
    <p:sldId id="324" r:id="rId40"/>
    <p:sldId id="325" r:id="rId41"/>
    <p:sldId id="326" r:id="rId42"/>
    <p:sldId id="327" r:id="rId43"/>
    <p:sldId id="328" r:id="rId44"/>
    <p:sldId id="329" r:id="rId45"/>
    <p:sldId id="286" r:id="rId46"/>
    <p:sldId id="287"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288"/>
            <p14:sldId id="291"/>
            <p14:sldId id="290"/>
            <p14:sldId id="292"/>
            <p14:sldId id="289"/>
            <p14:sldId id="305"/>
            <p14:sldId id="294"/>
            <p14:sldId id="295"/>
            <p14:sldId id="298"/>
            <p14:sldId id="331"/>
            <p14:sldId id="306"/>
            <p14:sldId id="307"/>
            <p14:sldId id="299"/>
            <p14:sldId id="308"/>
            <p14:sldId id="309"/>
            <p14:sldId id="310"/>
            <p14:sldId id="312"/>
            <p14:sldId id="313"/>
            <p14:sldId id="311"/>
            <p14:sldId id="296"/>
            <p14:sldId id="314"/>
            <p14:sldId id="302"/>
            <p14:sldId id="320"/>
            <p14:sldId id="321"/>
            <p14:sldId id="300"/>
            <p14:sldId id="322"/>
            <p14:sldId id="317"/>
            <p14:sldId id="323"/>
            <p14:sldId id="301"/>
            <p14:sldId id="315"/>
            <p14:sldId id="304"/>
            <p14:sldId id="316"/>
            <p14:sldId id="319"/>
            <p14:sldId id="330"/>
            <p14:sldId id="324"/>
            <p14:sldId id="325"/>
            <p14:sldId id="326"/>
            <p14:sldId id="327"/>
            <p14:sldId id="328"/>
            <p14:sldId id="329"/>
            <p14:sldId id="28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22396-26C8-49B5-B4D4-4F1D016E3C1D}" v="1" dt="2020-03-10T10:47:13.35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5403" autoAdjust="0"/>
  </p:normalViewPr>
  <p:slideViewPr>
    <p:cSldViewPr snapToGrid="0">
      <p:cViewPr varScale="1">
        <p:scale>
          <a:sx n="52" d="100"/>
          <a:sy n="52" d="100"/>
        </p:scale>
        <p:origin x="51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orsberg (RF-SISU Örebro Län)" userId="S::lucas.forsberg@rfsisu.se::8389ac24-e803-46d6-a11c-cba2dd639827" providerId="AD" clId="Web-{2D72F9C6-1A0B-4271-8F2B-30C65AD43202}"/>
    <pc:docChg chg="modSld">
      <pc:chgData name="Lucas Forsberg (RF-SISU Örebro Län)" userId="S::lucas.forsberg@rfsisu.se::8389ac24-e803-46d6-a11c-cba2dd639827" providerId="AD" clId="Web-{2D72F9C6-1A0B-4271-8F2B-30C65AD43202}" dt="2020-02-21T12:54:06.680" v="56" actId="1076"/>
      <pc:docMkLst>
        <pc:docMk/>
      </pc:docMkLst>
      <pc:sldChg chg="addSp delSp modSp">
        <pc:chgData name="Lucas Forsberg (RF-SISU Örebro Län)" userId="S::lucas.forsberg@rfsisu.se::8389ac24-e803-46d6-a11c-cba2dd639827" providerId="AD" clId="Web-{2D72F9C6-1A0B-4271-8F2B-30C65AD43202}" dt="2020-02-21T12:54:06.680" v="56" actId="1076"/>
        <pc:sldMkLst>
          <pc:docMk/>
          <pc:sldMk cId="1055270595" sldId="330"/>
        </pc:sldMkLst>
        <pc:spChg chg="mod">
          <ac:chgData name="Lucas Forsberg (RF-SISU Örebro Län)" userId="S::lucas.forsberg@rfsisu.se::8389ac24-e803-46d6-a11c-cba2dd639827" providerId="AD" clId="Web-{2D72F9C6-1A0B-4271-8F2B-30C65AD43202}" dt="2020-02-21T12:52:42.134" v="5" actId="20577"/>
          <ac:spMkLst>
            <pc:docMk/>
            <pc:sldMk cId="1055270595" sldId="330"/>
            <ac:spMk id="5" creationId="{8407CBDB-6FC5-46C3-BC89-FF1BDBD83326}"/>
          </ac:spMkLst>
        </pc:spChg>
        <pc:spChg chg="add mod">
          <ac:chgData name="Lucas Forsberg (RF-SISU Örebro Län)" userId="S::lucas.forsberg@rfsisu.se::8389ac24-e803-46d6-a11c-cba2dd639827" providerId="AD" clId="Web-{2D72F9C6-1A0B-4271-8F2B-30C65AD43202}" dt="2020-02-21T12:52:51.837" v="10" actId="1076"/>
          <ac:spMkLst>
            <pc:docMk/>
            <pc:sldMk cId="1055270595" sldId="330"/>
            <ac:spMk id="6" creationId="{BA445593-B468-4E21-A443-9EC7828D20BF}"/>
          </ac:spMkLst>
        </pc:spChg>
        <pc:spChg chg="add mod">
          <ac:chgData name="Lucas Forsberg (RF-SISU Örebro Län)" userId="S::lucas.forsberg@rfsisu.se::8389ac24-e803-46d6-a11c-cba2dd639827" providerId="AD" clId="Web-{2D72F9C6-1A0B-4271-8F2B-30C65AD43202}" dt="2020-02-21T12:54:06.680" v="56" actId="1076"/>
          <ac:spMkLst>
            <pc:docMk/>
            <pc:sldMk cId="1055270595" sldId="330"/>
            <ac:spMk id="7" creationId="{5EFE29EB-7452-4C2C-96D4-D7F901AF0BDD}"/>
          </ac:spMkLst>
        </pc:spChg>
        <pc:picChg chg="del">
          <ac:chgData name="Lucas Forsberg (RF-SISU Örebro Län)" userId="S::lucas.forsberg@rfsisu.se::8389ac24-e803-46d6-a11c-cba2dd639827" providerId="AD" clId="Web-{2D72F9C6-1A0B-4271-8F2B-30C65AD43202}" dt="2020-02-21T12:52:14.806" v="0"/>
          <ac:picMkLst>
            <pc:docMk/>
            <pc:sldMk cId="1055270595" sldId="330"/>
            <ac:picMk id="2" creationId="{3E7763CF-AC28-4F31-B1CA-17D472C8C7EA}"/>
          </ac:picMkLst>
        </pc:picChg>
        <pc:picChg chg="add mod">
          <ac:chgData name="Lucas Forsberg (RF-SISU Örebro Län)" userId="S::lucas.forsberg@rfsisu.se::8389ac24-e803-46d6-a11c-cba2dd639827" providerId="AD" clId="Web-{2D72F9C6-1A0B-4271-8F2B-30C65AD43202}" dt="2020-02-21T12:52:58.149" v="12" actId="1076"/>
          <ac:picMkLst>
            <pc:docMk/>
            <pc:sldMk cId="1055270595" sldId="330"/>
            <ac:picMk id="3" creationId="{493AA376-6420-4B77-A68B-F998B006ECB4}"/>
          </ac:picMkLst>
        </pc:picChg>
      </pc:sldChg>
    </pc:docChg>
  </pc:docChgLst>
  <pc:docChgLst>
    <pc:chgData name="Lucas Forsberg (RF-SISU Örebro län)" userId="8389ac24-e803-46d6-a11c-cba2dd639827" providerId="ADAL" clId="{FF6FA1AC-A724-4C9F-BC0E-9E01E8F0F153}"/>
    <pc:docChg chg="modSld">
      <pc:chgData name="Lucas Forsberg (RF-SISU Örebro län)" userId="8389ac24-e803-46d6-a11c-cba2dd639827" providerId="ADAL" clId="{FF6FA1AC-A724-4C9F-BC0E-9E01E8F0F153}" dt="2020-02-28T09:45:39.493" v="17" actId="20577"/>
      <pc:docMkLst>
        <pc:docMk/>
      </pc:docMkLst>
      <pc:sldChg chg="modNotesTx">
        <pc:chgData name="Lucas Forsberg (RF-SISU Örebro län)" userId="8389ac24-e803-46d6-a11c-cba2dd639827" providerId="ADAL" clId="{FF6FA1AC-A724-4C9F-BC0E-9E01E8F0F153}" dt="2020-02-28T09:45:39.493" v="17" actId="20577"/>
        <pc:sldMkLst>
          <pc:docMk/>
          <pc:sldMk cId="1250775342" sldId="315"/>
        </pc:sldMkLst>
      </pc:sldChg>
    </pc:docChg>
  </pc:docChgLst>
  <pc:docChgLst>
    <pc:chgData name="Lucas Forsberg (RF-SISU Örebro Län)" userId="S::lucas.forsberg@rfsisu.se::8389ac24-e803-46d6-a11c-cba2dd639827" providerId="AD" clId="Web-{BAFA74E9-56D7-40CE-BB75-A330F3557088}"/>
    <pc:docChg chg="modSld">
      <pc:chgData name="Lucas Forsberg (RF-SISU Örebro Län)" userId="S::lucas.forsberg@rfsisu.se::8389ac24-e803-46d6-a11c-cba2dd639827" providerId="AD" clId="Web-{BAFA74E9-56D7-40CE-BB75-A330F3557088}" dt="2020-02-24T13:00:35.418" v="5" actId="1076"/>
      <pc:docMkLst>
        <pc:docMk/>
      </pc:docMkLst>
      <pc:sldChg chg="modSp">
        <pc:chgData name="Lucas Forsberg (RF-SISU Örebro Län)" userId="S::lucas.forsberg@rfsisu.se::8389ac24-e803-46d6-a11c-cba2dd639827" providerId="AD" clId="Web-{BAFA74E9-56D7-40CE-BB75-A330F3557088}" dt="2020-02-24T13:00:35.418" v="5" actId="1076"/>
        <pc:sldMkLst>
          <pc:docMk/>
          <pc:sldMk cId="1055270595" sldId="330"/>
        </pc:sldMkLst>
        <pc:spChg chg="mod">
          <ac:chgData name="Lucas Forsberg (RF-SISU Örebro Län)" userId="S::lucas.forsberg@rfsisu.se::8389ac24-e803-46d6-a11c-cba2dd639827" providerId="AD" clId="Web-{BAFA74E9-56D7-40CE-BB75-A330F3557088}" dt="2020-02-24T13:00:35.418" v="5" actId="1076"/>
          <ac:spMkLst>
            <pc:docMk/>
            <pc:sldMk cId="1055270595" sldId="330"/>
            <ac:spMk id="7" creationId="{5EFE29EB-7452-4C2C-96D4-D7F901AF0BDD}"/>
          </ac:spMkLst>
        </pc:spChg>
        <pc:picChg chg="mod">
          <ac:chgData name="Lucas Forsberg (RF-SISU Örebro Län)" userId="S::lucas.forsberg@rfsisu.se::8389ac24-e803-46d6-a11c-cba2dd639827" providerId="AD" clId="Web-{BAFA74E9-56D7-40CE-BB75-A330F3557088}" dt="2020-02-24T13:00:27.684" v="4" actId="1076"/>
          <ac:picMkLst>
            <pc:docMk/>
            <pc:sldMk cId="1055270595" sldId="330"/>
            <ac:picMk id="3" creationId="{493AA376-6420-4B77-A68B-F998B006ECB4}"/>
          </ac:picMkLst>
        </pc:picChg>
      </pc:sldChg>
    </pc:docChg>
  </pc:docChgLst>
  <pc:docChgLst>
    <pc:chgData name="Tina Modin (RF-SISU Örebro län)" userId="f9679ce2-c6a8-44b6-87eb-0f4250525d8e" providerId="ADAL" clId="{1583D25A-46D8-43CE-8A4C-065C10FD569A}"/>
    <pc:docChg chg="addSld delSld modSld">
      <pc:chgData name="Tina Modin (RF-SISU Örebro län)" userId="f9679ce2-c6a8-44b6-87eb-0f4250525d8e" providerId="ADAL" clId="{1583D25A-46D8-43CE-8A4C-065C10FD569A}" dt="2020-02-04T08:18:21.278" v="5"/>
      <pc:docMkLst>
        <pc:docMk/>
      </pc:docMkLst>
      <pc:sldChg chg="addSp delSp modSp add del">
        <pc:chgData name="Tina Modin (RF-SISU Örebro län)" userId="f9679ce2-c6a8-44b6-87eb-0f4250525d8e" providerId="ADAL" clId="{1583D25A-46D8-43CE-8A4C-065C10FD569A}" dt="2020-02-04T08:18:21.278" v="5"/>
        <pc:sldMkLst>
          <pc:docMk/>
          <pc:sldMk cId="2202273607" sldId="288"/>
        </pc:sldMkLst>
        <pc:spChg chg="add del mod">
          <ac:chgData name="Tina Modin (RF-SISU Örebro län)" userId="f9679ce2-c6a8-44b6-87eb-0f4250525d8e" providerId="ADAL" clId="{1583D25A-46D8-43CE-8A4C-065C10FD569A}" dt="2020-02-04T08:18:21.278" v="5"/>
          <ac:spMkLst>
            <pc:docMk/>
            <pc:sldMk cId="2202273607" sldId="288"/>
            <ac:spMk id="2" creationId="{4521CFBC-082A-4613-8FAA-8367A676F0E4}"/>
          </ac:spMkLst>
        </pc:spChg>
        <pc:spChg chg="add del mod">
          <ac:chgData name="Tina Modin (RF-SISU Örebro län)" userId="f9679ce2-c6a8-44b6-87eb-0f4250525d8e" providerId="ADAL" clId="{1583D25A-46D8-43CE-8A4C-065C10FD569A}" dt="2020-02-04T08:18:21.278" v="5"/>
          <ac:spMkLst>
            <pc:docMk/>
            <pc:sldMk cId="2202273607" sldId="288"/>
            <ac:spMk id="3" creationId="{0BA00186-03B1-412D-90F2-1717C719A330}"/>
          </ac:spMkLst>
        </pc:spChg>
      </pc:sldChg>
    </pc:docChg>
  </pc:docChgLst>
  <pc:docChgLst>
    <pc:chgData name="Isabelle Olsson (RF-SISU Örebro län)" userId="87b87282-76b1-490b-9c96-3efcbff55cb0" providerId="ADAL" clId="{A1C1036D-C74B-49A9-BDEA-C44770F3C375}"/>
    <pc:docChg chg="custSel addSld modSld sldOrd">
      <pc:chgData name="Isabelle Olsson (RF-SISU Örebro län)" userId="87b87282-76b1-490b-9c96-3efcbff55cb0" providerId="ADAL" clId="{A1C1036D-C74B-49A9-BDEA-C44770F3C375}" dt="2020-02-06T15:36:53.528" v="289" actId="6549"/>
      <pc:docMkLst>
        <pc:docMk/>
      </pc:docMkLst>
      <pc:sldChg chg="modSp">
        <pc:chgData name="Isabelle Olsson (RF-SISU Örebro län)" userId="87b87282-76b1-490b-9c96-3efcbff55cb0" providerId="ADAL" clId="{A1C1036D-C74B-49A9-BDEA-C44770F3C375}" dt="2020-02-06T15:34:54.576" v="106" actId="20577"/>
        <pc:sldMkLst>
          <pc:docMk/>
          <pc:sldMk cId="405632383" sldId="304"/>
        </pc:sldMkLst>
        <pc:spChg chg="mod">
          <ac:chgData name="Isabelle Olsson (RF-SISU Örebro län)" userId="87b87282-76b1-490b-9c96-3efcbff55cb0" providerId="ADAL" clId="{A1C1036D-C74B-49A9-BDEA-C44770F3C375}" dt="2020-02-06T15:34:54.576" v="106" actId="20577"/>
          <ac:spMkLst>
            <pc:docMk/>
            <pc:sldMk cId="405632383" sldId="304"/>
            <ac:spMk id="4" creationId="{D442DEB7-D054-4163-A4B3-FA9D80315D17}"/>
          </ac:spMkLst>
        </pc:spChg>
      </pc:sldChg>
      <pc:sldChg chg="addSp delSp modSp add ord">
        <pc:chgData name="Isabelle Olsson (RF-SISU Örebro län)" userId="87b87282-76b1-490b-9c96-3efcbff55cb0" providerId="ADAL" clId="{A1C1036D-C74B-49A9-BDEA-C44770F3C375}" dt="2020-02-06T15:34:12.961" v="47"/>
        <pc:sldMkLst>
          <pc:docMk/>
          <pc:sldMk cId="1250775342" sldId="315"/>
        </pc:sldMkLst>
        <pc:spChg chg="mod">
          <ac:chgData name="Isabelle Olsson (RF-SISU Örebro län)" userId="87b87282-76b1-490b-9c96-3efcbff55cb0" providerId="ADAL" clId="{A1C1036D-C74B-49A9-BDEA-C44770F3C375}" dt="2020-02-06T15:33:20.451" v="44"/>
          <ac:spMkLst>
            <pc:docMk/>
            <pc:sldMk cId="1250775342" sldId="315"/>
            <ac:spMk id="4" creationId="{D442DEB7-D054-4163-A4B3-FA9D80315D17}"/>
          </ac:spMkLst>
        </pc:spChg>
        <pc:graphicFrameChg chg="add del">
          <ac:chgData name="Isabelle Olsson (RF-SISU Örebro län)" userId="87b87282-76b1-490b-9c96-3efcbff55cb0" providerId="ADAL" clId="{A1C1036D-C74B-49A9-BDEA-C44770F3C375}" dt="2020-02-06T15:34:05.330" v="45" actId="478"/>
          <ac:graphicFrameMkLst>
            <pc:docMk/>
            <pc:sldMk cId="1250775342" sldId="315"/>
            <ac:graphicFrameMk id="5" creationId="{18E1E301-DD56-4884-9423-A8A79FCFF0D4}"/>
          </ac:graphicFrameMkLst>
        </pc:graphicFrameChg>
      </pc:sldChg>
      <pc:sldChg chg="modSp add">
        <pc:chgData name="Isabelle Olsson (RF-SISU Örebro län)" userId="87b87282-76b1-490b-9c96-3efcbff55cb0" providerId="ADAL" clId="{A1C1036D-C74B-49A9-BDEA-C44770F3C375}" dt="2020-02-06T15:36:53.528" v="289" actId="6549"/>
        <pc:sldMkLst>
          <pc:docMk/>
          <pc:sldMk cId="2712487171" sldId="316"/>
        </pc:sldMkLst>
        <pc:spChg chg="mod">
          <ac:chgData name="Isabelle Olsson (RF-SISU Örebro län)" userId="87b87282-76b1-490b-9c96-3efcbff55cb0" providerId="ADAL" clId="{A1C1036D-C74B-49A9-BDEA-C44770F3C375}" dt="2020-02-06T15:36:53.528" v="289" actId="6549"/>
          <ac:spMkLst>
            <pc:docMk/>
            <pc:sldMk cId="2712487171" sldId="316"/>
            <ac:spMk id="4" creationId="{D442DEB7-D054-4163-A4B3-FA9D80315D17}"/>
          </ac:spMkLst>
        </pc:spChg>
      </pc:sldChg>
      <pc:sldChg chg="add">
        <pc:chgData name="Isabelle Olsson (RF-SISU Örebro län)" userId="87b87282-76b1-490b-9c96-3efcbff55cb0" providerId="ADAL" clId="{A1C1036D-C74B-49A9-BDEA-C44770F3C375}" dt="2020-02-06T15:35:06.767" v="107"/>
        <pc:sldMkLst>
          <pc:docMk/>
          <pc:sldMk cId="2890083998" sldId="317"/>
        </pc:sldMkLst>
      </pc:sldChg>
      <pc:sldChg chg="modSp add">
        <pc:chgData name="Isabelle Olsson (RF-SISU Örebro län)" userId="87b87282-76b1-490b-9c96-3efcbff55cb0" providerId="ADAL" clId="{A1C1036D-C74B-49A9-BDEA-C44770F3C375}" dt="2020-02-06T15:36:42.214" v="270" actId="14100"/>
        <pc:sldMkLst>
          <pc:docMk/>
          <pc:sldMk cId="2618992481" sldId="318"/>
        </pc:sldMkLst>
        <pc:spChg chg="mod">
          <ac:chgData name="Isabelle Olsson (RF-SISU Örebro län)" userId="87b87282-76b1-490b-9c96-3efcbff55cb0" providerId="ADAL" clId="{A1C1036D-C74B-49A9-BDEA-C44770F3C375}" dt="2020-02-06T15:36:42.214" v="270" actId="14100"/>
          <ac:spMkLst>
            <pc:docMk/>
            <pc:sldMk cId="2618992481" sldId="318"/>
            <ac:spMk id="4" creationId="{D442DEB7-D054-4163-A4B3-FA9D80315D17}"/>
          </ac:spMkLst>
        </pc:spChg>
      </pc:sldChg>
      <pc:sldChg chg="modSp add">
        <pc:chgData name="Isabelle Olsson (RF-SISU Örebro län)" userId="87b87282-76b1-490b-9c96-3efcbff55cb0" providerId="ADAL" clId="{A1C1036D-C74B-49A9-BDEA-C44770F3C375}" dt="2020-02-06T15:36:01.147" v="202" actId="20577"/>
        <pc:sldMkLst>
          <pc:docMk/>
          <pc:sldMk cId="302166906" sldId="319"/>
        </pc:sldMkLst>
        <pc:spChg chg="mod">
          <ac:chgData name="Isabelle Olsson (RF-SISU Örebro län)" userId="87b87282-76b1-490b-9c96-3efcbff55cb0" providerId="ADAL" clId="{A1C1036D-C74B-49A9-BDEA-C44770F3C375}" dt="2020-02-06T15:36:01.147" v="202" actId="20577"/>
          <ac:spMkLst>
            <pc:docMk/>
            <pc:sldMk cId="302166906" sldId="319"/>
            <ac:spMk id="4" creationId="{D442DEB7-D054-4163-A4B3-FA9D80315D17}"/>
          </ac:spMkLst>
        </pc:spChg>
      </pc:sldChg>
    </pc:docChg>
  </pc:docChgLst>
  <pc:docChgLst>
    <pc:chgData name="Kristin Roswall (RF-SISU Örebro län)" userId="049aee82-1b5f-47eb-aa7b-71bc69bb6f0d" providerId="ADAL" clId="{461A64AD-A244-40D5-A583-84392DA46C92}"/>
    <pc:docChg chg="undo custSel addSld delSld modSld sldOrd modSection">
      <pc:chgData name="Kristin Roswall (RF-SISU Örebro län)" userId="049aee82-1b5f-47eb-aa7b-71bc69bb6f0d" providerId="ADAL" clId="{461A64AD-A244-40D5-A583-84392DA46C92}" dt="2020-03-04T14:55:16.252" v="2950" actId="2696"/>
      <pc:docMkLst>
        <pc:docMk/>
      </pc:docMkLst>
      <pc:sldChg chg="modSp">
        <pc:chgData name="Kristin Roswall (RF-SISU Örebro län)" userId="049aee82-1b5f-47eb-aa7b-71bc69bb6f0d" providerId="ADAL" clId="{461A64AD-A244-40D5-A583-84392DA46C92}" dt="2020-02-05T07:09:12.320" v="80" actId="20577"/>
        <pc:sldMkLst>
          <pc:docMk/>
          <pc:sldMk cId="3249139134" sldId="284"/>
        </pc:sldMkLst>
        <pc:spChg chg="mod">
          <ac:chgData name="Kristin Roswall (RF-SISU Örebro län)" userId="049aee82-1b5f-47eb-aa7b-71bc69bb6f0d" providerId="ADAL" clId="{461A64AD-A244-40D5-A583-84392DA46C92}" dt="2020-02-05T07:09:12.320" v="80" actId="20577"/>
          <ac:spMkLst>
            <pc:docMk/>
            <pc:sldMk cId="3249139134" sldId="284"/>
            <ac:spMk id="3" creationId="{96A058DD-0A75-4E5C-829F-3CB5E33E9A55}"/>
          </ac:spMkLst>
        </pc:spChg>
      </pc:sldChg>
      <pc:sldChg chg="del">
        <pc:chgData name="Kristin Roswall (RF-SISU Örebro län)" userId="049aee82-1b5f-47eb-aa7b-71bc69bb6f0d" providerId="ADAL" clId="{461A64AD-A244-40D5-A583-84392DA46C92}" dt="2020-02-26T08:25:40.315" v="2492" actId="2696"/>
        <pc:sldMkLst>
          <pc:docMk/>
          <pc:sldMk cId="78061062" sldId="285"/>
        </pc:sldMkLst>
      </pc:sldChg>
      <pc:sldChg chg="addSp delSp modSp ord">
        <pc:chgData name="Kristin Roswall (RF-SISU Örebro län)" userId="049aee82-1b5f-47eb-aa7b-71bc69bb6f0d" providerId="ADAL" clId="{461A64AD-A244-40D5-A583-84392DA46C92}" dt="2020-03-02T13:03:44.629" v="2918" actId="20577"/>
        <pc:sldMkLst>
          <pc:docMk/>
          <pc:sldMk cId="3065311605" sldId="286"/>
        </pc:sldMkLst>
        <pc:spChg chg="del">
          <ac:chgData name="Kristin Roswall (RF-SISU Örebro län)" userId="049aee82-1b5f-47eb-aa7b-71bc69bb6f0d" providerId="ADAL" clId="{461A64AD-A244-40D5-A583-84392DA46C92}" dt="2020-02-26T09:18:04.743" v="2583" actId="478"/>
          <ac:spMkLst>
            <pc:docMk/>
            <pc:sldMk cId="3065311605" sldId="286"/>
            <ac:spMk id="2" creationId="{BEC6CC66-ADF1-4E02-834F-C84528D95FE2}"/>
          </ac:spMkLst>
        </pc:spChg>
        <pc:spChg chg="add del mod">
          <ac:chgData name="Kristin Roswall (RF-SISU Örebro län)" userId="049aee82-1b5f-47eb-aa7b-71bc69bb6f0d" providerId="ADAL" clId="{461A64AD-A244-40D5-A583-84392DA46C92}" dt="2020-02-26T09:18:07.234" v="2584" actId="478"/>
          <ac:spMkLst>
            <pc:docMk/>
            <pc:sldMk cId="3065311605" sldId="286"/>
            <ac:spMk id="4" creationId="{809CC32D-00D1-4E22-A9CA-8E641572B8AD}"/>
          </ac:spMkLst>
        </pc:spChg>
        <pc:spChg chg="mod">
          <ac:chgData name="Kristin Roswall (RF-SISU Örebro län)" userId="049aee82-1b5f-47eb-aa7b-71bc69bb6f0d" providerId="ADAL" clId="{461A64AD-A244-40D5-A583-84392DA46C92}" dt="2020-03-02T13:03:44.629" v="2918" actId="20577"/>
          <ac:spMkLst>
            <pc:docMk/>
            <pc:sldMk cId="3065311605" sldId="286"/>
            <ac:spMk id="6" creationId="{2FB9ABD1-2DB3-45AF-97BD-7E377064D1C5}"/>
          </ac:spMkLst>
        </pc:spChg>
        <pc:spChg chg="add mod">
          <ac:chgData name="Kristin Roswall (RF-SISU Örebro län)" userId="049aee82-1b5f-47eb-aa7b-71bc69bb6f0d" providerId="ADAL" clId="{461A64AD-A244-40D5-A583-84392DA46C92}" dt="2020-02-27T15:31:35.002" v="2605" actId="1076"/>
          <ac:spMkLst>
            <pc:docMk/>
            <pc:sldMk cId="3065311605" sldId="286"/>
            <ac:spMk id="7" creationId="{5BEFD84A-F0A8-4F15-B7EA-64DC10AC5C81}"/>
          </ac:spMkLst>
        </pc:spChg>
      </pc:sldChg>
      <pc:sldChg chg="modSp">
        <pc:chgData name="Kristin Roswall (RF-SISU Örebro län)" userId="049aee82-1b5f-47eb-aa7b-71bc69bb6f0d" providerId="ADAL" clId="{461A64AD-A244-40D5-A583-84392DA46C92}" dt="2020-02-26T08:22:07.891" v="2490" actId="20577"/>
        <pc:sldMkLst>
          <pc:docMk/>
          <pc:sldMk cId="1751663995" sldId="287"/>
        </pc:sldMkLst>
        <pc:spChg chg="mod">
          <ac:chgData name="Kristin Roswall (RF-SISU Örebro län)" userId="049aee82-1b5f-47eb-aa7b-71bc69bb6f0d" providerId="ADAL" clId="{461A64AD-A244-40D5-A583-84392DA46C92}" dt="2020-02-26T08:22:07.891" v="2490" actId="20577"/>
          <ac:spMkLst>
            <pc:docMk/>
            <pc:sldMk cId="1751663995" sldId="287"/>
            <ac:spMk id="3" creationId="{96A058DD-0A75-4E5C-829F-3CB5E33E9A55}"/>
          </ac:spMkLst>
        </pc:spChg>
      </pc:sldChg>
      <pc:sldChg chg="modNotesTx">
        <pc:chgData name="Kristin Roswall (RF-SISU Örebro län)" userId="049aee82-1b5f-47eb-aa7b-71bc69bb6f0d" providerId="ADAL" clId="{461A64AD-A244-40D5-A583-84392DA46C92}" dt="2020-03-02T07:26:36.345" v="2686" actId="20577"/>
        <pc:sldMkLst>
          <pc:docMk/>
          <pc:sldMk cId="2202273607" sldId="288"/>
        </pc:sldMkLst>
      </pc:sldChg>
      <pc:sldChg chg="addSp modSp">
        <pc:chgData name="Kristin Roswall (RF-SISU Örebro län)" userId="049aee82-1b5f-47eb-aa7b-71bc69bb6f0d" providerId="ADAL" clId="{461A64AD-A244-40D5-A583-84392DA46C92}" dt="2020-03-02T08:18:38.944" v="2792" actId="20577"/>
        <pc:sldMkLst>
          <pc:docMk/>
          <pc:sldMk cId="2369089318" sldId="289"/>
        </pc:sldMkLst>
        <pc:spChg chg="mod">
          <ac:chgData name="Kristin Roswall (RF-SISU Örebro län)" userId="049aee82-1b5f-47eb-aa7b-71bc69bb6f0d" providerId="ADAL" clId="{461A64AD-A244-40D5-A583-84392DA46C92}" dt="2020-02-05T07:14:24.925" v="81"/>
          <ac:spMkLst>
            <pc:docMk/>
            <pc:sldMk cId="2369089318" sldId="289"/>
            <ac:spMk id="2" creationId="{A8D33A41-E1BA-4351-ADD9-96F241D86377}"/>
          </ac:spMkLst>
        </pc:spChg>
        <pc:spChg chg="add mod">
          <ac:chgData name="Kristin Roswall (RF-SISU Örebro län)" userId="049aee82-1b5f-47eb-aa7b-71bc69bb6f0d" providerId="ADAL" clId="{461A64AD-A244-40D5-A583-84392DA46C92}" dt="2020-03-02T08:18:38.944" v="2792" actId="20577"/>
          <ac:spMkLst>
            <pc:docMk/>
            <pc:sldMk cId="2369089318" sldId="289"/>
            <ac:spMk id="4" creationId="{DA0AE13E-C9D5-407B-8C35-37561C354391}"/>
          </ac:spMkLst>
        </pc:spChg>
      </pc:sldChg>
      <pc:sldChg chg="addSp modSp">
        <pc:chgData name="Kristin Roswall (RF-SISU Örebro län)" userId="049aee82-1b5f-47eb-aa7b-71bc69bb6f0d" providerId="ADAL" clId="{461A64AD-A244-40D5-A583-84392DA46C92}" dt="2020-03-04T07:57:37.842" v="2919" actId="20577"/>
        <pc:sldMkLst>
          <pc:docMk/>
          <pc:sldMk cId="1497531784" sldId="290"/>
        </pc:sldMkLst>
        <pc:spChg chg="add mod">
          <ac:chgData name="Kristin Roswall (RF-SISU Örebro län)" userId="049aee82-1b5f-47eb-aa7b-71bc69bb6f0d" providerId="ADAL" clId="{461A64AD-A244-40D5-A583-84392DA46C92}" dt="2020-03-04T07:57:37.842" v="2919" actId="20577"/>
          <ac:spMkLst>
            <pc:docMk/>
            <pc:sldMk cId="1497531784" sldId="290"/>
            <ac:spMk id="2" creationId="{FA1A3614-5DBC-451B-8C56-7D3EF2AE3C65}"/>
          </ac:spMkLst>
        </pc:spChg>
        <pc:spChg chg="mod">
          <ac:chgData name="Kristin Roswall (RF-SISU Örebro län)" userId="049aee82-1b5f-47eb-aa7b-71bc69bb6f0d" providerId="ADAL" clId="{461A64AD-A244-40D5-A583-84392DA46C92}" dt="2020-02-05T07:04:02.412" v="29" actId="20577"/>
          <ac:spMkLst>
            <pc:docMk/>
            <pc:sldMk cId="1497531784" sldId="290"/>
            <ac:spMk id="4" creationId="{D442DEB7-D054-4163-A4B3-FA9D80315D17}"/>
          </ac:spMkLst>
        </pc:spChg>
      </pc:sldChg>
      <pc:sldChg chg="addSp modSp modNotesTx">
        <pc:chgData name="Kristin Roswall (RF-SISU Örebro län)" userId="049aee82-1b5f-47eb-aa7b-71bc69bb6f0d" providerId="ADAL" clId="{461A64AD-A244-40D5-A583-84392DA46C92}" dt="2020-03-04T10:15:45.143" v="2928" actId="20577"/>
        <pc:sldMkLst>
          <pc:docMk/>
          <pc:sldMk cId="1723954165" sldId="295"/>
        </pc:sldMkLst>
        <pc:spChg chg="add mod">
          <ac:chgData name="Kristin Roswall (RF-SISU Örebro län)" userId="049aee82-1b5f-47eb-aa7b-71bc69bb6f0d" providerId="ADAL" clId="{461A64AD-A244-40D5-A583-84392DA46C92}" dt="2020-02-27T15:34:11.062" v="2623" actId="1076"/>
          <ac:spMkLst>
            <pc:docMk/>
            <pc:sldMk cId="1723954165" sldId="295"/>
            <ac:spMk id="2" creationId="{D5671768-9E1F-4D33-A780-F17971E7481F}"/>
          </ac:spMkLst>
        </pc:spChg>
        <pc:spChg chg="mod">
          <ac:chgData name="Kristin Roswall (RF-SISU Örebro län)" userId="049aee82-1b5f-47eb-aa7b-71bc69bb6f0d" providerId="ADAL" clId="{461A64AD-A244-40D5-A583-84392DA46C92}" dt="2020-02-05T07:20:43.370" v="133" actId="1076"/>
          <ac:spMkLst>
            <pc:docMk/>
            <pc:sldMk cId="1723954165" sldId="295"/>
            <ac:spMk id="4" creationId="{D442DEB7-D054-4163-A4B3-FA9D80315D17}"/>
          </ac:spMkLst>
        </pc:spChg>
        <pc:graphicFrameChg chg="add mod">
          <ac:chgData name="Kristin Roswall (RF-SISU Örebro län)" userId="049aee82-1b5f-47eb-aa7b-71bc69bb6f0d" providerId="ADAL" clId="{461A64AD-A244-40D5-A583-84392DA46C92}" dt="2020-02-05T07:21:27.754" v="136" actId="1076"/>
          <ac:graphicFrameMkLst>
            <pc:docMk/>
            <pc:sldMk cId="1723954165" sldId="295"/>
            <ac:graphicFrameMk id="5" creationId="{CA600B25-686C-4CC1-88C7-C2720BA85AFC}"/>
          </ac:graphicFrameMkLst>
        </pc:graphicFrameChg>
      </pc:sldChg>
      <pc:sldChg chg="addSp delSp modSp del modNotesTx">
        <pc:chgData name="Kristin Roswall (RF-SISU Örebro län)" userId="049aee82-1b5f-47eb-aa7b-71bc69bb6f0d" providerId="ADAL" clId="{461A64AD-A244-40D5-A583-84392DA46C92}" dt="2020-03-04T14:55:16.252" v="2950" actId="2696"/>
        <pc:sldMkLst>
          <pc:docMk/>
          <pc:sldMk cId="1317750614" sldId="297"/>
        </pc:sldMkLst>
        <pc:spChg chg="mod">
          <ac:chgData name="Kristin Roswall (RF-SISU Örebro län)" userId="049aee82-1b5f-47eb-aa7b-71bc69bb6f0d" providerId="ADAL" clId="{461A64AD-A244-40D5-A583-84392DA46C92}" dt="2020-02-27T15:34:01.047" v="2622" actId="1076"/>
          <ac:spMkLst>
            <pc:docMk/>
            <pc:sldMk cId="1317750614" sldId="297"/>
            <ac:spMk id="4" creationId="{D442DEB7-D054-4163-A4B3-FA9D80315D17}"/>
          </ac:spMkLst>
        </pc:spChg>
        <pc:spChg chg="add del mod">
          <ac:chgData name="Kristin Roswall (RF-SISU Örebro län)" userId="049aee82-1b5f-47eb-aa7b-71bc69bb6f0d" providerId="ADAL" clId="{461A64AD-A244-40D5-A583-84392DA46C92}" dt="2020-02-05T07:32:26.103" v="212" actId="478"/>
          <ac:spMkLst>
            <pc:docMk/>
            <pc:sldMk cId="1317750614" sldId="297"/>
            <ac:spMk id="6" creationId="{0B33A736-C10B-4D5C-9C37-634B09CD5089}"/>
          </ac:spMkLst>
        </pc:spChg>
        <pc:spChg chg="add del mod">
          <ac:chgData name="Kristin Roswall (RF-SISU Örebro län)" userId="049aee82-1b5f-47eb-aa7b-71bc69bb6f0d" providerId="ADAL" clId="{461A64AD-A244-40D5-A583-84392DA46C92}" dt="2020-03-04T14:42:00.381" v="2940" actId="478"/>
          <ac:spMkLst>
            <pc:docMk/>
            <pc:sldMk cId="1317750614" sldId="297"/>
            <ac:spMk id="7" creationId="{387952E2-E782-4B3A-847A-E04C33087E0E}"/>
          </ac:spMkLst>
        </pc:spChg>
        <pc:spChg chg="add mod ord">
          <ac:chgData name="Kristin Roswall (RF-SISU Örebro län)" userId="049aee82-1b5f-47eb-aa7b-71bc69bb6f0d" providerId="ADAL" clId="{461A64AD-A244-40D5-A583-84392DA46C92}" dt="2020-03-04T14:41:44.714" v="2939" actId="1076"/>
          <ac:spMkLst>
            <pc:docMk/>
            <pc:sldMk cId="1317750614" sldId="297"/>
            <ac:spMk id="8" creationId="{B0C7A697-454E-4636-B8F6-3714813AE08C}"/>
          </ac:spMkLst>
        </pc:spChg>
        <pc:spChg chg="add del mod">
          <ac:chgData name="Kristin Roswall (RF-SISU Örebro län)" userId="049aee82-1b5f-47eb-aa7b-71bc69bb6f0d" providerId="ADAL" clId="{461A64AD-A244-40D5-A583-84392DA46C92}" dt="2020-03-04T14:44:48.286" v="2948" actId="478"/>
          <ac:spMkLst>
            <pc:docMk/>
            <pc:sldMk cId="1317750614" sldId="297"/>
            <ac:spMk id="9" creationId="{40AEE01A-44E5-48CA-A6BC-A2872C37BA1E}"/>
          </ac:spMkLst>
        </pc:spChg>
        <pc:spChg chg="add">
          <ac:chgData name="Kristin Roswall (RF-SISU Örebro län)" userId="049aee82-1b5f-47eb-aa7b-71bc69bb6f0d" providerId="ADAL" clId="{461A64AD-A244-40D5-A583-84392DA46C92}" dt="2020-03-04T14:44:51.437" v="2949"/>
          <ac:spMkLst>
            <pc:docMk/>
            <pc:sldMk cId="1317750614" sldId="297"/>
            <ac:spMk id="10" creationId="{A077FCA4-DDA5-4EE5-9AED-89F6B225E10B}"/>
          </ac:spMkLst>
        </pc:spChg>
        <pc:picChg chg="add mod">
          <ac:chgData name="Kristin Roswall (RF-SISU Örebro län)" userId="049aee82-1b5f-47eb-aa7b-71bc69bb6f0d" providerId="ADAL" clId="{461A64AD-A244-40D5-A583-84392DA46C92}" dt="2020-03-04T14:41:33.507" v="2938" actId="1076"/>
          <ac:picMkLst>
            <pc:docMk/>
            <pc:sldMk cId="1317750614" sldId="297"/>
            <ac:picMk id="2" creationId="{6DB7B994-C483-419B-B1C4-9B4A711EFC6A}"/>
          </ac:picMkLst>
        </pc:picChg>
        <pc:picChg chg="add del mod">
          <ac:chgData name="Kristin Roswall (RF-SISU Örebro län)" userId="049aee82-1b5f-47eb-aa7b-71bc69bb6f0d" providerId="ADAL" clId="{461A64AD-A244-40D5-A583-84392DA46C92}" dt="2020-03-04T14:40:37.599" v="2930" actId="478"/>
          <ac:picMkLst>
            <pc:docMk/>
            <pc:sldMk cId="1317750614" sldId="297"/>
            <ac:picMk id="5" creationId="{1D30F6BC-B366-43C1-9855-C8D919F09A5F}"/>
          </ac:picMkLst>
        </pc:picChg>
      </pc:sldChg>
      <pc:sldChg chg="addSp modSp ord">
        <pc:chgData name="Kristin Roswall (RF-SISU Örebro län)" userId="049aee82-1b5f-47eb-aa7b-71bc69bb6f0d" providerId="ADAL" clId="{461A64AD-A244-40D5-A583-84392DA46C92}" dt="2020-02-05T08:07:37.257" v="297"/>
        <pc:sldMkLst>
          <pc:docMk/>
          <pc:sldMk cId="697088915" sldId="299"/>
        </pc:sldMkLst>
        <pc:spChg chg="mod">
          <ac:chgData name="Kristin Roswall (RF-SISU Örebro län)" userId="049aee82-1b5f-47eb-aa7b-71bc69bb6f0d" providerId="ADAL" clId="{461A64AD-A244-40D5-A583-84392DA46C92}" dt="2020-02-05T08:07:35.705" v="296" actId="20577"/>
          <ac:spMkLst>
            <pc:docMk/>
            <pc:sldMk cId="697088915" sldId="299"/>
            <ac:spMk id="4" creationId="{D442DEB7-D054-4163-A4B3-FA9D80315D17}"/>
          </ac:spMkLst>
        </pc:spChg>
        <pc:spChg chg="add">
          <ac:chgData name="Kristin Roswall (RF-SISU Örebro län)" userId="049aee82-1b5f-47eb-aa7b-71bc69bb6f0d" providerId="ADAL" clId="{461A64AD-A244-40D5-A583-84392DA46C92}" dt="2020-02-05T08:07:37.257" v="297"/>
          <ac:spMkLst>
            <pc:docMk/>
            <pc:sldMk cId="697088915" sldId="299"/>
            <ac:spMk id="6" creationId="{79B7C5A2-98FF-4E76-9428-A29F1311F755}"/>
          </ac:spMkLst>
        </pc:spChg>
        <pc:graphicFrameChg chg="add mod">
          <ac:chgData name="Kristin Roswall (RF-SISU Örebro län)" userId="049aee82-1b5f-47eb-aa7b-71bc69bb6f0d" providerId="ADAL" clId="{461A64AD-A244-40D5-A583-84392DA46C92}" dt="2020-02-05T08:07:01.992" v="283" actId="1076"/>
          <ac:graphicFrameMkLst>
            <pc:docMk/>
            <pc:sldMk cId="697088915" sldId="299"/>
            <ac:graphicFrameMk id="5" creationId="{2A239676-B64F-4F16-B116-6DB0A6C7D3BB}"/>
          </ac:graphicFrameMkLst>
        </pc:graphicFrameChg>
      </pc:sldChg>
      <pc:sldChg chg="addSp modSp ord modNotesTx">
        <pc:chgData name="Kristin Roswall (RF-SISU Örebro län)" userId="049aee82-1b5f-47eb-aa7b-71bc69bb6f0d" providerId="ADAL" clId="{461A64AD-A244-40D5-A583-84392DA46C92}" dt="2020-03-02T08:14:22.323" v="2712" actId="20577"/>
        <pc:sldMkLst>
          <pc:docMk/>
          <pc:sldMk cId="1276498561" sldId="302"/>
        </pc:sldMkLst>
        <pc:spChg chg="mod">
          <ac:chgData name="Kristin Roswall (RF-SISU Örebro län)" userId="049aee82-1b5f-47eb-aa7b-71bc69bb6f0d" providerId="ADAL" clId="{461A64AD-A244-40D5-A583-84392DA46C92}" dt="2020-02-17T12:53:52.003" v="624" actId="1076"/>
          <ac:spMkLst>
            <pc:docMk/>
            <pc:sldMk cId="1276498561" sldId="302"/>
            <ac:spMk id="4" creationId="{D442DEB7-D054-4163-A4B3-FA9D80315D17}"/>
          </ac:spMkLst>
        </pc:spChg>
        <pc:spChg chg="add mod">
          <ac:chgData name="Kristin Roswall (RF-SISU Örebro län)" userId="049aee82-1b5f-47eb-aa7b-71bc69bb6f0d" providerId="ADAL" clId="{461A64AD-A244-40D5-A583-84392DA46C92}" dt="2020-02-17T12:54:40.001" v="629" actId="1076"/>
          <ac:spMkLst>
            <pc:docMk/>
            <pc:sldMk cId="1276498561" sldId="302"/>
            <ac:spMk id="7" creationId="{A1C06A5B-BBC0-444A-8DFA-33F21C38B303}"/>
          </ac:spMkLst>
        </pc:spChg>
        <pc:graphicFrameChg chg="add mod">
          <ac:chgData name="Kristin Roswall (RF-SISU Örebro län)" userId="049aee82-1b5f-47eb-aa7b-71bc69bb6f0d" providerId="ADAL" clId="{461A64AD-A244-40D5-A583-84392DA46C92}" dt="2020-02-27T15:47:41.721" v="2632" actId="14100"/>
          <ac:graphicFrameMkLst>
            <pc:docMk/>
            <pc:sldMk cId="1276498561" sldId="302"/>
            <ac:graphicFrameMk id="5" creationId="{2EB8185D-9A69-486F-B838-CCE73CBBFF72}"/>
          </ac:graphicFrameMkLst>
        </pc:graphicFrameChg>
        <pc:graphicFrameChg chg="add mod">
          <ac:chgData name="Kristin Roswall (RF-SISU Örebro län)" userId="049aee82-1b5f-47eb-aa7b-71bc69bb6f0d" providerId="ADAL" clId="{461A64AD-A244-40D5-A583-84392DA46C92}" dt="2020-02-27T15:47:51.249" v="2633" actId="1076"/>
          <ac:graphicFrameMkLst>
            <pc:docMk/>
            <pc:sldMk cId="1276498561" sldId="302"/>
            <ac:graphicFrameMk id="6" creationId="{AD4DF53B-B82B-45BE-B850-224123262DD8}"/>
          </ac:graphicFrameMkLst>
        </pc:graphicFrameChg>
      </pc:sldChg>
      <pc:sldChg chg="addSp modSp del">
        <pc:chgData name="Kristin Roswall (RF-SISU Örebro län)" userId="049aee82-1b5f-47eb-aa7b-71bc69bb6f0d" providerId="ADAL" clId="{461A64AD-A244-40D5-A583-84392DA46C92}" dt="2020-02-26T08:25:56.638" v="2510" actId="2696"/>
        <pc:sldMkLst>
          <pc:docMk/>
          <pc:sldMk cId="3189023832" sldId="303"/>
        </pc:sldMkLst>
        <pc:spChg chg="add mod">
          <ac:chgData name="Kristin Roswall (RF-SISU Örebro län)" userId="049aee82-1b5f-47eb-aa7b-71bc69bb6f0d" providerId="ADAL" clId="{461A64AD-A244-40D5-A583-84392DA46C92}" dt="2020-02-26T08:20:07.047" v="2475" actId="20577"/>
          <ac:spMkLst>
            <pc:docMk/>
            <pc:sldMk cId="3189023832" sldId="303"/>
            <ac:spMk id="5" creationId="{D3A47DBD-9B76-41A2-BADA-F7C38283697D}"/>
          </ac:spMkLst>
        </pc:spChg>
      </pc:sldChg>
      <pc:sldChg chg="addSp delSp modSp modNotesTx">
        <pc:chgData name="Kristin Roswall (RF-SISU Örebro län)" userId="049aee82-1b5f-47eb-aa7b-71bc69bb6f0d" providerId="ADAL" clId="{461A64AD-A244-40D5-A583-84392DA46C92}" dt="2020-02-27T15:48:58.668" v="2644" actId="14100"/>
        <pc:sldMkLst>
          <pc:docMk/>
          <pc:sldMk cId="405632383" sldId="304"/>
        </pc:sldMkLst>
        <pc:spChg chg="add mod">
          <ac:chgData name="Kristin Roswall (RF-SISU Örebro län)" userId="049aee82-1b5f-47eb-aa7b-71bc69bb6f0d" providerId="ADAL" clId="{461A64AD-A244-40D5-A583-84392DA46C92}" dt="2020-02-17T13:58:57.455" v="1184" actId="20577"/>
          <ac:spMkLst>
            <pc:docMk/>
            <pc:sldMk cId="405632383" sldId="304"/>
            <ac:spMk id="7" creationId="{21932076-050A-4F75-A47F-9B68A960A3E6}"/>
          </ac:spMkLst>
        </pc:spChg>
        <pc:spChg chg="add mod">
          <ac:chgData name="Kristin Roswall (RF-SISU Örebro län)" userId="049aee82-1b5f-47eb-aa7b-71bc69bb6f0d" providerId="ADAL" clId="{461A64AD-A244-40D5-A583-84392DA46C92}" dt="2020-02-17T13:20:04.839" v="1021" actId="20577"/>
          <ac:spMkLst>
            <pc:docMk/>
            <pc:sldMk cId="405632383" sldId="304"/>
            <ac:spMk id="8" creationId="{7A48B6AA-7552-4BBB-9BE9-0A011C1F917F}"/>
          </ac:spMkLst>
        </pc:spChg>
        <pc:graphicFrameChg chg="add del mod modGraphic">
          <ac:chgData name="Kristin Roswall (RF-SISU Örebro län)" userId="049aee82-1b5f-47eb-aa7b-71bc69bb6f0d" providerId="ADAL" clId="{461A64AD-A244-40D5-A583-84392DA46C92}" dt="2020-02-17T13:15:14.623" v="990"/>
          <ac:graphicFrameMkLst>
            <pc:docMk/>
            <pc:sldMk cId="405632383" sldId="304"/>
            <ac:graphicFrameMk id="2" creationId="{F15223E1-CB2D-4549-BBF1-BDFFD2117272}"/>
          </ac:graphicFrameMkLst>
        </pc:graphicFrameChg>
        <pc:graphicFrameChg chg="add mod modGraphic">
          <ac:chgData name="Kristin Roswall (RF-SISU Örebro län)" userId="049aee82-1b5f-47eb-aa7b-71bc69bb6f0d" providerId="ADAL" clId="{461A64AD-A244-40D5-A583-84392DA46C92}" dt="2020-02-27T15:48:58.668" v="2644" actId="14100"/>
          <ac:graphicFrameMkLst>
            <pc:docMk/>
            <pc:sldMk cId="405632383" sldId="304"/>
            <ac:graphicFrameMk id="6" creationId="{5AE329E6-75DA-49E2-ABDA-342E1A77C600}"/>
          </ac:graphicFrameMkLst>
        </pc:graphicFrameChg>
        <pc:picChg chg="add del">
          <ac:chgData name="Kristin Roswall (RF-SISU Örebro län)" userId="049aee82-1b5f-47eb-aa7b-71bc69bb6f0d" providerId="ADAL" clId="{461A64AD-A244-40D5-A583-84392DA46C92}" dt="2020-02-17T13:15:53.439" v="992" actId="478"/>
          <ac:picMkLst>
            <pc:docMk/>
            <pc:sldMk cId="405632383" sldId="304"/>
            <ac:picMk id="5" creationId="{5788634A-BAE8-4B92-A413-84CD0A4C47A6}"/>
          </ac:picMkLst>
        </pc:picChg>
      </pc:sldChg>
      <pc:sldChg chg="addSp modSp add">
        <pc:chgData name="Kristin Roswall (RF-SISU Örebro län)" userId="049aee82-1b5f-47eb-aa7b-71bc69bb6f0d" providerId="ADAL" clId="{461A64AD-A244-40D5-A583-84392DA46C92}" dt="2020-03-02T07:52:37.777" v="2705" actId="20577"/>
        <pc:sldMkLst>
          <pc:docMk/>
          <pc:sldMk cId="3749312502" sldId="305"/>
        </pc:sldMkLst>
        <pc:spChg chg="mod">
          <ac:chgData name="Kristin Roswall (RF-SISU Örebro län)" userId="049aee82-1b5f-47eb-aa7b-71bc69bb6f0d" providerId="ADAL" clId="{461A64AD-A244-40D5-A583-84392DA46C92}" dt="2020-02-05T07:14:46.423" v="95" actId="1076"/>
          <ac:spMkLst>
            <pc:docMk/>
            <pc:sldMk cId="3749312502" sldId="305"/>
            <ac:spMk id="2" creationId="{A8D33A41-E1BA-4351-ADD9-96F241D86377}"/>
          </ac:spMkLst>
        </pc:spChg>
        <pc:spChg chg="add mod">
          <ac:chgData name="Kristin Roswall (RF-SISU Örebro län)" userId="049aee82-1b5f-47eb-aa7b-71bc69bb6f0d" providerId="ADAL" clId="{461A64AD-A244-40D5-A583-84392DA46C92}" dt="2020-03-02T07:52:37.777" v="2705" actId="20577"/>
          <ac:spMkLst>
            <pc:docMk/>
            <pc:sldMk cId="3749312502" sldId="305"/>
            <ac:spMk id="4" creationId="{8C589B66-2276-4A43-9B17-2D43FBA95CAE}"/>
          </ac:spMkLst>
        </pc:spChg>
      </pc:sldChg>
      <pc:sldChg chg="modSp add">
        <pc:chgData name="Kristin Roswall (RF-SISU Örebro län)" userId="049aee82-1b5f-47eb-aa7b-71bc69bb6f0d" providerId="ADAL" clId="{461A64AD-A244-40D5-A583-84392DA46C92}" dt="2020-03-02T08:01:34.975" v="2709" actId="1076"/>
        <pc:sldMkLst>
          <pc:docMk/>
          <pc:sldMk cId="2929736965" sldId="306"/>
        </pc:sldMkLst>
        <pc:spChg chg="mod">
          <ac:chgData name="Kristin Roswall (RF-SISU Örebro län)" userId="049aee82-1b5f-47eb-aa7b-71bc69bb6f0d" providerId="ADAL" clId="{461A64AD-A244-40D5-A583-84392DA46C92}" dt="2020-02-27T15:33:47.071" v="2620" actId="1076"/>
          <ac:spMkLst>
            <pc:docMk/>
            <pc:sldMk cId="2929736965" sldId="306"/>
            <ac:spMk id="5" creationId="{B39AFF72-49C3-4644-9DB2-F5826A61CB64}"/>
          </ac:spMkLst>
        </pc:spChg>
        <pc:spChg chg="mod">
          <ac:chgData name="Kristin Roswall (RF-SISU Örebro län)" userId="049aee82-1b5f-47eb-aa7b-71bc69bb6f0d" providerId="ADAL" clId="{461A64AD-A244-40D5-A583-84392DA46C92}" dt="2020-02-27T15:33:41.950" v="2619" actId="1076"/>
          <ac:spMkLst>
            <pc:docMk/>
            <pc:sldMk cId="2929736965" sldId="306"/>
            <ac:spMk id="7" creationId="{06DA51F0-12BB-404B-BC89-49EE71D3206C}"/>
          </ac:spMkLst>
        </pc:spChg>
        <pc:spChg chg="mod">
          <ac:chgData name="Kristin Roswall (RF-SISU Örebro län)" userId="049aee82-1b5f-47eb-aa7b-71bc69bb6f0d" providerId="ADAL" clId="{461A64AD-A244-40D5-A583-84392DA46C92}" dt="2020-02-05T07:50:13.095" v="216" actId="1076"/>
          <ac:spMkLst>
            <pc:docMk/>
            <pc:sldMk cId="2929736965" sldId="306"/>
            <ac:spMk id="8" creationId="{75D5642F-5393-41AA-AB72-A7AA367252C9}"/>
          </ac:spMkLst>
        </pc:spChg>
        <pc:picChg chg="mod">
          <ac:chgData name="Kristin Roswall (RF-SISU Örebro län)" userId="049aee82-1b5f-47eb-aa7b-71bc69bb6f0d" providerId="ADAL" clId="{461A64AD-A244-40D5-A583-84392DA46C92}" dt="2020-03-02T08:01:34.975" v="2709" actId="1076"/>
          <ac:picMkLst>
            <pc:docMk/>
            <pc:sldMk cId="2929736965" sldId="306"/>
            <ac:picMk id="6" creationId="{0A2F9362-C692-4316-8431-1B6AEC1DF73F}"/>
          </ac:picMkLst>
        </pc:picChg>
      </pc:sldChg>
      <pc:sldChg chg="addSp modSp add ord">
        <pc:chgData name="Kristin Roswall (RF-SISU Örebro län)" userId="049aee82-1b5f-47eb-aa7b-71bc69bb6f0d" providerId="ADAL" clId="{461A64AD-A244-40D5-A583-84392DA46C92}" dt="2020-02-05T08:05:24.424" v="279" actId="1076"/>
        <pc:sldMkLst>
          <pc:docMk/>
          <pc:sldMk cId="1241713032" sldId="307"/>
        </pc:sldMkLst>
        <pc:spChg chg="mod">
          <ac:chgData name="Kristin Roswall (RF-SISU Örebro län)" userId="049aee82-1b5f-47eb-aa7b-71bc69bb6f0d" providerId="ADAL" clId="{461A64AD-A244-40D5-A583-84392DA46C92}" dt="2020-02-05T08:05:24.424" v="279" actId="1076"/>
          <ac:spMkLst>
            <pc:docMk/>
            <pc:sldMk cId="1241713032" sldId="307"/>
            <ac:spMk id="4" creationId="{D442DEB7-D054-4163-A4B3-FA9D80315D17}"/>
          </ac:spMkLst>
        </pc:spChg>
        <pc:graphicFrameChg chg="add mod">
          <ac:chgData name="Kristin Roswall (RF-SISU Örebro län)" userId="049aee82-1b5f-47eb-aa7b-71bc69bb6f0d" providerId="ADAL" clId="{461A64AD-A244-40D5-A583-84392DA46C92}" dt="2020-02-05T08:03:57.676" v="223" actId="1076"/>
          <ac:graphicFrameMkLst>
            <pc:docMk/>
            <pc:sldMk cId="1241713032" sldId="307"/>
            <ac:graphicFrameMk id="5" creationId="{87EFAF7A-01DB-45FD-A839-A393598D5F81}"/>
          </ac:graphicFrameMkLst>
        </pc:graphicFrameChg>
      </pc:sldChg>
      <pc:sldChg chg="addSp modSp add ord modNotesTx">
        <pc:chgData name="Kristin Roswall (RF-SISU Örebro län)" userId="049aee82-1b5f-47eb-aa7b-71bc69bb6f0d" providerId="ADAL" clId="{461A64AD-A244-40D5-A583-84392DA46C92}" dt="2020-03-02T08:02:26.294" v="2711" actId="313"/>
        <pc:sldMkLst>
          <pc:docMk/>
          <pc:sldMk cId="696018664" sldId="308"/>
        </pc:sldMkLst>
        <pc:spChg chg="mod">
          <ac:chgData name="Kristin Roswall (RF-SISU Örebro län)" userId="049aee82-1b5f-47eb-aa7b-71bc69bb6f0d" providerId="ADAL" clId="{461A64AD-A244-40D5-A583-84392DA46C92}" dt="2020-02-05T08:10:16.292" v="303" actId="20577"/>
          <ac:spMkLst>
            <pc:docMk/>
            <pc:sldMk cId="696018664" sldId="308"/>
            <ac:spMk id="4" creationId="{D442DEB7-D054-4163-A4B3-FA9D80315D17}"/>
          </ac:spMkLst>
        </pc:spChg>
        <pc:spChg chg="add">
          <ac:chgData name="Kristin Roswall (RF-SISU Örebro län)" userId="049aee82-1b5f-47eb-aa7b-71bc69bb6f0d" providerId="ADAL" clId="{461A64AD-A244-40D5-A583-84392DA46C92}" dt="2020-02-05T08:10:26.714" v="304"/>
          <ac:spMkLst>
            <pc:docMk/>
            <pc:sldMk cId="696018664" sldId="308"/>
            <ac:spMk id="6" creationId="{92751E14-4D1F-4A0C-AA35-61808CC092B6}"/>
          </ac:spMkLst>
        </pc:spChg>
        <pc:graphicFrameChg chg="add mod">
          <ac:chgData name="Kristin Roswall (RF-SISU Örebro län)" userId="049aee82-1b5f-47eb-aa7b-71bc69bb6f0d" providerId="ADAL" clId="{461A64AD-A244-40D5-A583-84392DA46C92}" dt="2020-02-05T08:10:07.677" v="301" actId="1076"/>
          <ac:graphicFrameMkLst>
            <pc:docMk/>
            <pc:sldMk cId="696018664" sldId="308"/>
            <ac:graphicFrameMk id="5" creationId="{EB6E1D32-4C18-4C53-9703-2ECCC367FD6A}"/>
          </ac:graphicFrameMkLst>
        </pc:graphicFrameChg>
      </pc:sldChg>
      <pc:sldChg chg="addSp modSp add ord">
        <pc:chgData name="Kristin Roswall (RF-SISU Örebro län)" userId="049aee82-1b5f-47eb-aa7b-71bc69bb6f0d" providerId="ADAL" clId="{461A64AD-A244-40D5-A583-84392DA46C92}" dt="2020-02-05T13:04:53.825" v="311"/>
        <pc:sldMkLst>
          <pc:docMk/>
          <pc:sldMk cId="3606160823" sldId="309"/>
        </pc:sldMkLst>
        <pc:spChg chg="mod">
          <ac:chgData name="Kristin Roswall (RF-SISU Örebro län)" userId="049aee82-1b5f-47eb-aa7b-71bc69bb6f0d" providerId="ADAL" clId="{461A64AD-A244-40D5-A583-84392DA46C92}" dt="2020-02-05T13:04:45.410" v="310" actId="20577"/>
          <ac:spMkLst>
            <pc:docMk/>
            <pc:sldMk cId="3606160823" sldId="309"/>
            <ac:spMk id="4" creationId="{D442DEB7-D054-4163-A4B3-FA9D80315D17}"/>
          </ac:spMkLst>
        </pc:spChg>
        <pc:spChg chg="add">
          <ac:chgData name="Kristin Roswall (RF-SISU Örebro län)" userId="049aee82-1b5f-47eb-aa7b-71bc69bb6f0d" providerId="ADAL" clId="{461A64AD-A244-40D5-A583-84392DA46C92}" dt="2020-02-05T13:04:53.825" v="311"/>
          <ac:spMkLst>
            <pc:docMk/>
            <pc:sldMk cId="3606160823" sldId="309"/>
            <ac:spMk id="6" creationId="{F66A653D-A84D-4FEC-BE80-8D4DBD02D091}"/>
          </ac:spMkLst>
        </pc:spChg>
        <pc:graphicFrameChg chg="add mod">
          <ac:chgData name="Kristin Roswall (RF-SISU Örebro län)" userId="049aee82-1b5f-47eb-aa7b-71bc69bb6f0d" providerId="ADAL" clId="{461A64AD-A244-40D5-A583-84392DA46C92}" dt="2020-02-05T13:04:37.791" v="308" actId="1076"/>
          <ac:graphicFrameMkLst>
            <pc:docMk/>
            <pc:sldMk cId="3606160823" sldId="309"/>
            <ac:graphicFrameMk id="5" creationId="{81B370DA-2664-4D02-9056-0B0406AA7122}"/>
          </ac:graphicFrameMkLst>
        </pc:graphicFrameChg>
      </pc:sldChg>
      <pc:sldChg chg="addSp modSp add ord">
        <pc:chgData name="Kristin Roswall (RF-SISU Örebro län)" userId="049aee82-1b5f-47eb-aa7b-71bc69bb6f0d" providerId="ADAL" clId="{461A64AD-A244-40D5-A583-84392DA46C92}" dt="2020-02-05T13:08:47.137" v="318"/>
        <pc:sldMkLst>
          <pc:docMk/>
          <pc:sldMk cId="1144619848" sldId="310"/>
        </pc:sldMkLst>
        <pc:spChg chg="mod">
          <ac:chgData name="Kristin Roswall (RF-SISU Örebro län)" userId="049aee82-1b5f-47eb-aa7b-71bc69bb6f0d" providerId="ADAL" clId="{461A64AD-A244-40D5-A583-84392DA46C92}" dt="2020-02-05T13:08:37.214" v="317" actId="20577"/>
          <ac:spMkLst>
            <pc:docMk/>
            <pc:sldMk cId="1144619848" sldId="310"/>
            <ac:spMk id="4" creationId="{D442DEB7-D054-4163-A4B3-FA9D80315D17}"/>
          </ac:spMkLst>
        </pc:spChg>
        <pc:spChg chg="add">
          <ac:chgData name="Kristin Roswall (RF-SISU Örebro län)" userId="049aee82-1b5f-47eb-aa7b-71bc69bb6f0d" providerId="ADAL" clId="{461A64AD-A244-40D5-A583-84392DA46C92}" dt="2020-02-05T13:08:47.137" v="318"/>
          <ac:spMkLst>
            <pc:docMk/>
            <pc:sldMk cId="1144619848" sldId="310"/>
            <ac:spMk id="6" creationId="{56DF7F9B-9D0A-435D-B57C-426094FDAA3B}"/>
          </ac:spMkLst>
        </pc:spChg>
        <pc:graphicFrameChg chg="add mod">
          <ac:chgData name="Kristin Roswall (RF-SISU Örebro län)" userId="049aee82-1b5f-47eb-aa7b-71bc69bb6f0d" providerId="ADAL" clId="{461A64AD-A244-40D5-A583-84392DA46C92}" dt="2020-02-05T13:08:29.461" v="315" actId="1076"/>
          <ac:graphicFrameMkLst>
            <pc:docMk/>
            <pc:sldMk cId="1144619848" sldId="310"/>
            <ac:graphicFrameMk id="5" creationId="{44BE8636-AD99-4E19-946B-1224F4A238F4}"/>
          </ac:graphicFrameMkLst>
        </pc:graphicFrameChg>
      </pc:sldChg>
      <pc:sldChg chg="addSp modSp add mod ord modNotesTx">
        <pc:chgData name="Kristin Roswall (RF-SISU Örebro län)" userId="049aee82-1b5f-47eb-aa7b-71bc69bb6f0d" providerId="ADAL" clId="{461A64AD-A244-40D5-A583-84392DA46C92}" dt="2020-02-27T15:33:33.410" v="2618" actId="1076"/>
        <pc:sldMkLst>
          <pc:docMk/>
          <pc:sldMk cId="2637491906" sldId="311"/>
        </pc:sldMkLst>
        <pc:spChg chg="mod">
          <ac:chgData name="Kristin Roswall (RF-SISU Örebro län)" userId="049aee82-1b5f-47eb-aa7b-71bc69bb6f0d" providerId="ADAL" clId="{461A64AD-A244-40D5-A583-84392DA46C92}" dt="2020-02-05T13:15:55.286" v="323" actId="20577"/>
          <ac:spMkLst>
            <pc:docMk/>
            <pc:sldMk cId="2637491906" sldId="311"/>
            <ac:spMk id="4" creationId="{D442DEB7-D054-4163-A4B3-FA9D80315D17}"/>
          </ac:spMkLst>
        </pc:spChg>
        <pc:spChg chg="add mod">
          <ac:chgData name="Kristin Roswall (RF-SISU Örebro län)" userId="049aee82-1b5f-47eb-aa7b-71bc69bb6f0d" providerId="ADAL" clId="{461A64AD-A244-40D5-A583-84392DA46C92}" dt="2020-02-05T13:16:02.392" v="325" actId="1076"/>
          <ac:spMkLst>
            <pc:docMk/>
            <pc:sldMk cId="2637491906" sldId="311"/>
            <ac:spMk id="5" creationId="{2B2A44EF-5BC9-4252-BCFC-13073582E150}"/>
          </ac:spMkLst>
        </pc:spChg>
        <pc:spChg chg="add mod">
          <ac:chgData name="Kristin Roswall (RF-SISU Örebro län)" userId="049aee82-1b5f-47eb-aa7b-71bc69bb6f0d" providerId="ADAL" clId="{461A64AD-A244-40D5-A583-84392DA46C92}" dt="2020-02-27T15:33:33.410" v="2618" actId="1076"/>
          <ac:spMkLst>
            <pc:docMk/>
            <pc:sldMk cId="2637491906" sldId="311"/>
            <ac:spMk id="7" creationId="{9E276F90-942F-4959-A6B9-74366064F754}"/>
          </ac:spMkLst>
        </pc:spChg>
        <pc:graphicFrameChg chg="add mod">
          <ac:chgData name="Kristin Roswall (RF-SISU Örebro län)" userId="049aee82-1b5f-47eb-aa7b-71bc69bb6f0d" providerId="ADAL" clId="{461A64AD-A244-40D5-A583-84392DA46C92}" dt="2020-02-05T13:23:24.492" v="345" actId="1076"/>
          <ac:graphicFrameMkLst>
            <pc:docMk/>
            <pc:sldMk cId="2637491906" sldId="311"/>
            <ac:graphicFrameMk id="6" creationId="{6E048191-25B0-4348-8BE1-1B7A67488646}"/>
          </ac:graphicFrameMkLst>
        </pc:graphicFrameChg>
      </pc:sldChg>
      <pc:sldChg chg="add">
        <pc:chgData name="Kristin Roswall (RF-SISU Örebro län)" userId="049aee82-1b5f-47eb-aa7b-71bc69bb6f0d" providerId="ADAL" clId="{461A64AD-A244-40D5-A583-84392DA46C92}" dt="2020-02-05T13:12:35.400" v="319"/>
        <pc:sldMkLst>
          <pc:docMk/>
          <pc:sldMk cId="2061389187" sldId="312"/>
        </pc:sldMkLst>
      </pc:sldChg>
      <pc:sldChg chg="add">
        <pc:chgData name="Kristin Roswall (RF-SISU Örebro län)" userId="049aee82-1b5f-47eb-aa7b-71bc69bb6f0d" providerId="ADAL" clId="{461A64AD-A244-40D5-A583-84392DA46C92}" dt="2020-02-05T13:13:58.786" v="320"/>
        <pc:sldMkLst>
          <pc:docMk/>
          <pc:sldMk cId="2093478224" sldId="313"/>
        </pc:sldMkLst>
      </pc:sldChg>
      <pc:sldChg chg="addSp delSp modSp add">
        <pc:chgData name="Kristin Roswall (RF-SISU Örebro län)" userId="049aee82-1b5f-47eb-aa7b-71bc69bb6f0d" providerId="ADAL" clId="{461A64AD-A244-40D5-A583-84392DA46C92}" dt="2020-02-27T15:47:11.465" v="2628" actId="1076"/>
        <pc:sldMkLst>
          <pc:docMk/>
          <pc:sldMk cId="3597497514" sldId="314"/>
        </pc:sldMkLst>
        <pc:spChg chg="mod">
          <ac:chgData name="Kristin Roswall (RF-SISU Örebro län)" userId="049aee82-1b5f-47eb-aa7b-71bc69bb6f0d" providerId="ADAL" clId="{461A64AD-A244-40D5-A583-84392DA46C92}" dt="2020-02-05T13:21:51.667" v="339" actId="20577"/>
          <ac:spMkLst>
            <pc:docMk/>
            <pc:sldMk cId="3597497514" sldId="314"/>
            <ac:spMk id="4" creationId="{D442DEB7-D054-4163-A4B3-FA9D80315D17}"/>
          </ac:spMkLst>
        </pc:spChg>
        <pc:spChg chg="add mod">
          <ac:chgData name="Kristin Roswall (RF-SISU Örebro län)" userId="049aee82-1b5f-47eb-aa7b-71bc69bb6f0d" providerId="ADAL" clId="{461A64AD-A244-40D5-A583-84392DA46C92}" dt="2020-02-17T12:51:28.141" v="587" actId="1076"/>
          <ac:spMkLst>
            <pc:docMk/>
            <pc:sldMk cId="3597497514" sldId="314"/>
            <ac:spMk id="9" creationId="{C4D99EFB-DA7A-4FEA-BDF9-D71B42BDB8BB}"/>
          </ac:spMkLst>
        </pc:spChg>
        <pc:graphicFrameChg chg="add del">
          <ac:chgData name="Kristin Roswall (RF-SISU Örebro län)" userId="049aee82-1b5f-47eb-aa7b-71bc69bb6f0d" providerId="ADAL" clId="{461A64AD-A244-40D5-A583-84392DA46C92}" dt="2020-02-17T12:49:16.555" v="574"/>
          <ac:graphicFrameMkLst>
            <pc:docMk/>
            <pc:sldMk cId="3597497514" sldId="314"/>
            <ac:graphicFrameMk id="5" creationId="{72B1DB3C-A9C5-4680-B1D1-7040939DD915}"/>
          </ac:graphicFrameMkLst>
        </pc:graphicFrameChg>
        <pc:graphicFrameChg chg="add mod">
          <ac:chgData name="Kristin Roswall (RF-SISU Örebro län)" userId="049aee82-1b5f-47eb-aa7b-71bc69bb6f0d" providerId="ADAL" clId="{461A64AD-A244-40D5-A583-84392DA46C92}" dt="2020-02-27T15:47:07.056" v="2627" actId="14100"/>
          <ac:graphicFrameMkLst>
            <pc:docMk/>
            <pc:sldMk cId="3597497514" sldId="314"/>
            <ac:graphicFrameMk id="6" creationId="{4D7B4D4E-5C3B-46A8-ADB1-B17F73F36FEA}"/>
          </ac:graphicFrameMkLst>
        </pc:graphicFrameChg>
        <pc:graphicFrameChg chg="add del">
          <ac:chgData name="Kristin Roswall (RF-SISU Örebro län)" userId="049aee82-1b5f-47eb-aa7b-71bc69bb6f0d" providerId="ADAL" clId="{461A64AD-A244-40D5-A583-84392DA46C92}" dt="2020-02-17T12:50:01.492" v="578"/>
          <ac:graphicFrameMkLst>
            <pc:docMk/>
            <pc:sldMk cId="3597497514" sldId="314"/>
            <ac:graphicFrameMk id="7" creationId="{32440A3D-8B86-4338-85C0-ED4D05B141E5}"/>
          </ac:graphicFrameMkLst>
        </pc:graphicFrameChg>
        <pc:graphicFrameChg chg="add mod modGraphic">
          <ac:chgData name="Kristin Roswall (RF-SISU Örebro län)" userId="049aee82-1b5f-47eb-aa7b-71bc69bb6f0d" providerId="ADAL" clId="{461A64AD-A244-40D5-A583-84392DA46C92}" dt="2020-02-27T15:47:11.465" v="2628" actId="1076"/>
          <ac:graphicFrameMkLst>
            <pc:docMk/>
            <pc:sldMk cId="3597497514" sldId="314"/>
            <ac:graphicFrameMk id="8" creationId="{EB354034-9515-40D2-AFC3-6FECED67E772}"/>
          </ac:graphicFrameMkLst>
        </pc:graphicFrameChg>
      </pc:sldChg>
      <pc:sldChg chg="addSp modSp modNotesTx">
        <pc:chgData name="Kristin Roswall (RF-SISU Örebro län)" userId="049aee82-1b5f-47eb-aa7b-71bc69bb6f0d" providerId="ADAL" clId="{461A64AD-A244-40D5-A583-84392DA46C92}" dt="2020-03-02T10:11:04.523" v="2841" actId="14734"/>
        <pc:sldMkLst>
          <pc:docMk/>
          <pc:sldMk cId="1250775342" sldId="315"/>
        </pc:sldMkLst>
        <pc:spChg chg="add">
          <ac:chgData name="Kristin Roswall (RF-SISU Örebro län)" userId="049aee82-1b5f-47eb-aa7b-71bc69bb6f0d" providerId="ADAL" clId="{461A64AD-A244-40D5-A583-84392DA46C92}" dt="2020-02-26T08:09:23.227" v="2464"/>
          <ac:spMkLst>
            <pc:docMk/>
            <pc:sldMk cId="1250775342" sldId="315"/>
            <ac:spMk id="6" creationId="{26477410-66D6-4033-97FF-D8C18C637898}"/>
          </ac:spMkLst>
        </pc:spChg>
        <pc:graphicFrameChg chg="add mod modGraphic">
          <ac:chgData name="Kristin Roswall (RF-SISU Örebro län)" userId="049aee82-1b5f-47eb-aa7b-71bc69bb6f0d" providerId="ADAL" clId="{461A64AD-A244-40D5-A583-84392DA46C92}" dt="2020-03-02T10:11:04.523" v="2841" actId="14734"/>
          <ac:graphicFrameMkLst>
            <pc:docMk/>
            <pc:sldMk cId="1250775342" sldId="315"/>
            <ac:graphicFrameMk id="5" creationId="{1DFF1549-5163-4DA9-84C8-9A5B1B601199}"/>
          </ac:graphicFrameMkLst>
        </pc:graphicFrameChg>
      </pc:sldChg>
      <pc:sldChg chg="addSp modSp mod modNotesTx">
        <pc:chgData name="Kristin Roswall (RF-SISU Örebro län)" userId="049aee82-1b5f-47eb-aa7b-71bc69bb6f0d" providerId="ADAL" clId="{461A64AD-A244-40D5-A583-84392DA46C92}" dt="2020-02-27T15:32:00.756" v="2608" actId="14100"/>
        <pc:sldMkLst>
          <pc:docMk/>
          <pc:sldMk cId="2712487171" sldId="316"/>
        </pc:sldMkLst>
        <pc:spChg chg="add mod">
          <ac:chgData name="Kristin Roswall (RF-SISU Örebro län)" userId="049aee82-1b5f-47eb-aa7b-71bc69bb6f0d" providerId="ADAL" clId="{461A64AD-A244-40D5-A583-84392DA46C92}" dt="2020-02-17T13:59:08.238" v="1186" actId="20577"/>
          <ac:spMkLst>
            <pc:docMk/>
            <pc:sldMk cId="2712487171" sldId="316"/>
            <ac:spMk id="6" creationId="{12E1AE1F-E259-4C0A-9F2F-D87AD5D32078}"/>
          </ac:spMkLst>
        </pc:spChg>
        <pc:graphicFrameChg chg="add mod">
          <ac:chgData name="Kristin Roswall (RF-SISU Örebro län)" userId="049aee82-1b5f-47eb-aa7b-71bc69bb6f0d" providerId="ADAL" clId="{461A64AD-A244-40D5-A583-84392DA46C92}" dt="2020-02-27T15:32:00.756" v="2608" actId="14100"/>
          <ac:graphicFrameMkLst>
            <pc:docMk/>
            <pc:sldMk cId="2712487171" sldId="316"/>
            <ac:graphicFrameMk id="5" creationId="{32520543-1966-47AC-ACC7-554AAD98E7B4}"/>
          </ac:graphicFrameMkLst>
        </pc:graphicFrameChg>
      </pc:sldChg>
      <pc:sldChg chg="addSp modSp ord modNotesTx">
        <pc:chgData name="Kristin Roswall (RF-SISU Örebro län)" userId="049aee82-1b5f-47eb-aa7b-71bc69bb6f0d" providerId="ADAL" clId="{461A64AD-A244-40D5-A583-84392DA46C92}" dt="2020-03-02T08:26:24.987" v="2797" actId="20577"/>
        <pc:sldMkLst>
          <pc:docMk/>
          <pc:sldMk cId="2890083998" sldId="317"/>
        </pc:sldMkLst>
        <pc:spChg chg="mod">
          <ac:chgData name="Kristin Roswall (RF-SISU Örebro län)" userId="049aee82-1b5f-47eb-aa7b-71bc69bb6f0d" providerId="ADAL" clId="{461A64AD-A244-40D5-A583-84392DA46C92}" dt="2020-02-17T13:04:26.063" v="744" actId="20577"/>
          <ac:spMkLst>
            <pc:docMk/>
            <pc:sldMk cId="2890083998" sldId="317"/>
            <ac:spMk id="4" creationId="{D442DEB7-D054-4163-A4B3-FA9D80315D17}"/>
          </ac:spMkLst>
        </pc:spChg>
        <pc:spChg chg="add mod">
          <ac:chgData name="Kristin Roswall (RF-SISU Örebro län)" userId="049aee82-1b5f-47eb-aa7b-71bc69bb6f0d" providerId="ADAL" clId="{461A64AD-A244-40D5-A583-84392DA46C92}" dt="2020-02-17T13:05:05.139" v="750" actId="1076"/>
          <ac:spMkLst>
            <pc:docMk/>
            <pc:sldMk cId="2890083998" sldId="317"/>
            <ac:spMk id="7" creationId="{A0C9403B-F9FB-4B5B-B940-8959405F8AB4}"/>
          </ac:spMkLst>
        </pc:spChg>
        <pc:graphicFrameChg chg="add mod">
          <ac:chgData name="Kristin Roswall (RF-SISU Örebro län)" userId="049aee82-1b5f-47eb-aa7b-71bc69bb6f0d" providerId="ADAL" clId="{461A64AD-A244-40D5-A583-84392DA46C92}" dt="2020-03-02T08:26:24.987" v="2797" actId="20577"/>
          <ac:graphicFrameMkLst>
            <pc:docMk/>
            <pc:sldMk cId="2890083998" sldId="317"/>
            <ac:graphicFrameMk id="5" creationId="{FD30336F-D34B-4C7E-AEFA-411046FBE2C8}"/>
          </ac:graphicFrameMkLst>
        </pc:graphicFrameChg>
        <pc:graphicFrameChg chg="add mod">
          <ac:chgData name="Kristin Roswall (RF-SISU Örebro län)" userId="049aee82-1b5f-47eb-aa7b-71bc69bb6f0d" providerId="ADAL" clId="{461A64AD-A244-40D5-A583-84392DA46C92}" dt="2020-02-27T15:50:34.814" v="2659" actId="1076"/>
          <ac:graphicFrameMkLst>
            <pc:docMk/>
            <pc:sldMk cId="2890083998" sldId="317"/>
            <ac:graphicFrameMk id="6" creationId="{6BACFE51-3CFC-4257-AFAB-7278C2680537}"/>
          </ac:graphicFrameMkLst>
        </pc:graphicFrameChg>
      </pc:sldChg>
      <pc:sldChg chg="del">
        <pc:chgData name="Kristin Roswall (RF-SISU Örebro län)" userId="049aee82-1b5f-47eb-aa7b-71bc69bb6f0d" providerId="ADAL" clId="{461A64AD-A244-40D5-A583-84392DA46C92}" dt="2020-02-26T09:02:09.375" v="2515" actId="2696"/>
        <pc:sldMkLst>
          <pc:docMk/>
          <pc:sldMk cId="2618992481" sldId="318"/>
        </pc:sldMkLst>
      </pc:sldChg>
      <pc:sldChg chg="addSp modSp mod modNotesTx">
        <pc:chgData name="Kristin Roswall (RF-SISU Örebro län)" userId="049aee82-1b5f-47eb-aa7b-71bc69bb6f0d" providerId="ADAL" clId="{461A64AD-A244-40D5-A583-84392DA46C92}" dt="2020-03-02T12:24:08.958" v="2903" actId="6549"/>
        <pc:sldMkLst>
          <pc:docMk/>
          <pc:sldMk cId="302166906" sldId="319"/>
        </pc:sldMkLst>
        <pc:spChg chg="add mod">
          <ac:chgData name="Kristin Roswall (RF-SISU Örebro län)" userId="049aee82-1b5f-47eb-aa7b-71bc69bb6f0d" providerId="ADAL" clId="{461A64AD-A244-40D5-A583-84392DA46C92}" dt="2020-02-17T13:34:37.526" v="1178" actId="20577"/>
          <ac:spMkLst>
            <pc:docMk/>
            <pc:sldMk cId="302166906" sldId="319"/>
            <ac:spMk id="6" creationId="{4A33A88C-08C4-439E-A158-DF1F4453707C}"/>
          </ac:spMkLst>
        </pc:spChg>
        <pc:graphicFrameChg chg="add mod">
          <ac:chgData name="Kristin Roswall (RF-SISU Örebro län)" userId="049aee82-1b5f-47eb-aa7b-71bc69bb6f0d" providerId="ADAL" clId="{461A64AD-A244-40D5-A583-84392DA46C92}" dt="2020-02-27T15:32:11" v="2610" actId="14100"/>
          <ac:graphicFrameMkLst>
            <pc:docMk/>
            <pc:sldMk cId="302166906" sldId="319"/>
            <ac:graphicFrameMk id="5" creationId="{EBAD26A5-9E22-42CB-B0A9-38B9079493D6}"/>
          </ac:graphicFrameMkLst>
        </pc:graphicFrameChg>
      </pc:sldChg>
      <pc:sldChg chg="addSp modSp add ord modNotesTx">
        <pc:chgData name="Kristin Roswall (RF-SISU Örebro län)" userId="049aee82-1b5f-47eb-aa7b-71bc69bb6f0d" providerId="ADAL" clId="{461A64AD-A244-40D5-A583-84392DA46C92}" dt="2020-03-02T08:27:15.771" v="2798" actId="20577"/>
        <pc:sldMkLst>
          <pc:docMk/>
          <pc:sldMk cId="446987437" sldId="320"/>
        </pc:sldMkLst>
        <pc:spChg chg="mod">
          <ac:chgData name="Kristin Roswall (RF-SISU Örebro län)" userId="049aee82-1b5f-47eb-aa7b-71bc69bb6f0d" providerId="ADAL" clId="{461A64AD-A244-40D5-A583-84392DA46C92}" dt="2020-02-17T12:58:54.405" v="660" actId="20577"/>
          <ac:spMkLst>
            <pc:docMk/>
            <pc:sldMk cId="446987437" sldId="320"/>
            <ac:spMk id="4" creationId="{D442DEB7-D054-4163-A4B3-FA9D80315D17}"/>
          </ac:spMkLst>
        </pc:spChg>
        <pc:spChg chg="add mod">
          <ac:chgData name="Kristin Roswall (RF-SISU Örebro län)" userId="049aee82-1b5f-47eb-aa7b-71bc69bb6f0d" providerId="ADAL" clId="{461A64AD-A244-40D5-A583-84392DA46C92}" dt="2020-02-17T13:00:08.815" v="669" actId="1076"/>
          <ac:spMkLst>
            <pc:docMk/>
            <pc:sldMk cId="446987437" sldId="320"/>
            <ac:spMk id="7" creationId="{0146CD46-5C84-45DF-9B73-10C101962363}"/>
          </ac:spMkLst>
        </pc:spChg>
        <pc:graphicFrameChg chg="add mod">
          <ac:chgData name="Kristin Roswall (RF-SISU Örebro län)" userId="049aee82-1b5f-47eb-aa7b-71bc69bb6f0d" providerId="ADAL" clId="{461A64AD-A244-40D5-A583-84392DA46C92}" dt="2020-03-02T08:27:15.771" v="2798" actId="20577"/>
          <ac:graphicFrameMkLst>
            <pc:docMk/>
            <pc:sldMk cId="446987437" sldId="320"/>
            <ac:graphicFrameMk id="5" creationId="{89808893-E570-40D5-BA3C-612E755EACB7}"/>
          </ac:graphicFrameMkLst>
        </pc:graphicFrameChg>
        <pc:graphicFrameChg chg="add mod">
          <ac:chgData name="Kristin Roswall (RF-SISU Örebro län)" userId="049aee82-1b5f-47eb-aa7b-71bc69bb6f0d" providerId="ADAL" clId="{461A64AD-A244-40D5-A583-84392DA46C92}" dt="2020-02-27T15:48:18.055" v="2638" actId="1076"/>
          <ac:graphicFrameMkLst>
            <pc:docMk/>
            <pc:sldMk cId="446987437" sldId="320"/>
            <ac:graphicFrameMk id="6" creationId="{207595C6-FF66-46E5-AC64-27535724D7EA}"/>
          </ac:graphicFrameMkLst>
        </pc:graphicFrameChg>
      </pc:sldChg>
      <pc:sldChg chg="addSp modSp add ord">
        <pc:chgData name="Kristin Roswall (RF-SISU Örebro län)" userId="049aee82-1b5f-47eb-aa7b-71bc69bb6f0d" providerId="ADAL" clId="{461A64AD-A244-40D5-A583-84392DA46C92}" dt="2020-03-02T08:27:23.332" v="2799" actId="20577"/>
        <pc:sldMkLst>
          <pc:docMk/>
          <pc:sldMk cId="3149389124" sldId="321"/>
        </pc:sldMkLst>
        <pc:spChg chg="mod">
          <ac:chgData name="Kristin Roswall (RF-SISU Örebro län)" userId="049aee82-1b5f-47eb-aa7b-71bc69bb6f0d" providerId="ADAL" clId="{461A64AD-A244-40D5-A583-84392DA46C92}" dt="2020-02-17T13:00:50.117" v="700" actId="20577"/>
          <ac:spMkLst>
            <pc:docMk/>
            <pc:sldMk cId="3149389124" sldId="321"/>
            <ac:spMk id="4" creationId="{D442DEB7-D054-4163-A4B3-FA9D80315D17}"/>
          </ac:spMkLst>
        </pc:spChg>
        <pc:spChg chg="add mod">
          <ac:chgData name="Kristin Roswall (RF-SISU Örebro län)" userId="049aee82-1b5f-47eb-aa7b-71bc69bb6f0d" providerId="ADAL" clId="{461A64AD-A244-40D5-A583-84392DA46C92}" dt="2020-02-17T13:01:48.116" v="706" actId="1076"/>
          <ac:spMkLst>
            <pc:docMk/>
            <pc:sldMk cId="3149389124" sldId="321"/>
            <ac:spMk id="7" creationId="{4B97C397-D92A-417E-A882-EAA1247B0FCD}"/>
          </ac:spMkLst>
        </pc:spChg>
        <pc:graphicFrameChg chg="add mod">
          <ac:chgData name="Kristin Roswall (RF-SISU Örebro län)" userId="049aee82-1b5f-47eb-aa7b-71bc69bb6f0d" providerId="ADAL" clId="{461A64AD-A244-40D5-A583-84392DA46C92}" dt="2020-03-02T08:27:23.332" v="2799" actId="20577"/>
          <ac:graphicFrameMkLst>
            <pc:docMk/>
            <pc:sldMk cId="3149389124" sldId="321"/>
            <ac:graphicFrameMk id="5" creationId="{3FF12A66-224F-478B-9125-0375D3EF0224}"/>
          </ac:graphicFrameMkLst>
        </pc:graphicFrameChg>
        <pc:graphicFrameChg chg="add mod">
          <ac:chgData name="Kristin Roswall (RF-SISU Örebro län)" userId="049aee82-1b5f-47eb-aa7b-71bc69bb6f0d" providerId="ADAL" clId="{461A64AD-A244-40D5-A583-84392DA46C92}" dt="2020-02-27T15:49:31.444" v="2649" actId="1076"/>
          <ac:graphicFrameMkLst>
            <pc:docMk/>
            <pc:sldMk cId="3149389124" sldId="321"/>
            <ac:graphicFrameMk id="6" creationId="{601F65EE-0C88-4F45-9B6E-BA806A671DD8}"/>
          </ac:graphicFrameMkLst>
        </pc:graphicFrameChg>
      </pc:sldChg>
      <pc:sldChg chg="addSp modSp add modNotesTx">
        <pc:chgData name="Kristin Roswall (RF-SISU Örebro län)" userId="049aee82-1b5f-47eb-aa7b-71bc69bb6f0d" providerId="ADAL" clId="{461A64AD-A244-40D5-A583-84392DA46C92}" dt="2020-03-02T08:23:19.366" v="2793" actId="20577"/>
        <pc:sldMkLst>
          <pc:docMk/>
          <pc:sldMk cId="15884797" sldId="322"/>
        </pc:sldMkLst>
        <pc:spChg chg="mod">
          <ac:chgData name="Kristin Roswall (RF-SISU Örebro län)" userId="049aee82-1b5f-47eb-aa7b-71bc69bb6f0d" providerId="ADAL" clId="{461A64AD-A244-40D5-A583-84392DA46C92}" dt="2020-02-17T13:02:44.244" v="718" actId="20577"/>
          <ac:spMkLst>
            <pc:docMk/>
            <pc:sldMk cId="15884797" sldId="322"/>
            <ac:spMk id="4" creationId="{D442DEB7-D054-4163-A4B3-FA9D80315D17}"/>
          </ac:spMkLst>
        </pc:spChg>
        <pc:spChg chg="add mod">
          <ac:chgData name="Kristin Roswall (RF-SISU Örebro län)" userId="049aee82-1b5f-47eb-aa7b-71bc69bb6f0d" providerId="ADAL" clId="{461A64AD-A244-40D5-A583-84392DA46C92}" dt="2020-02-17T13:03:32.575" v="724" actId="1076"/>
          <ac:spMkLst>
            <pc:docMk/>
            <pc:sldMk cId="15884797" sldId="322"/>
            <ac:spMk id="7" creationId="{B03EB612-F2DE-49E4-980F-41AEFF2485AF}"/>
          </ac:spMkLst>
        </pc:spChg>
        <pc:graphicFrameChg chg="add mod">
          <ac:chgData name="Kristin Roswall (RF-SISU Örebro län)" userId="049aee82-1b5f-47eb-aa7b-71bc69bb6f0d" providerId="ADAL" clId="{461A64AD-A244-40D5-A583-84392DA46C92}" dt="2020-02-27T15:49:55.326" v="2652" actId="14100"/>
          <ac:graphicFrameMkLst>
            <pc:docMk/>
            <pc:sldMk cId="15884797" sldId="322"/>
            <ac:graphicFrameMk id="5" creationId="{A6030574-380E-47B6-B1D9-DC4AF90630A0}"/>
          </ac:graphicFrameMkLst>
        </pc:graphicFrameChg>
        <pc:graphicFrameChg chg="add mod">
          <ac:chgData name="Kristin Roswall (RF-SISU Örebro län)" userId="049aee82-1b5f-47eb-aa7b-71bc69bb6f0d" providerId="ADAL" clId="{461A64AD-A244-40D5-A583-84392DA46C92}" dt="2020-02-27T15:50:01.206" v="2653" actId="1076"/>
          <ac:graphicFrameMkLst>
            <pc:docMk/>
            <pc:sldMk cId="15884797" sldId="322"/>
            <ac:graphicFrameMk id="6" creationId="{025C4615-2423-4268-B1D2-6476230FCD47}"/>
          </ac:graphicFrameMkLst>
        </pc:graphicFrameChg>
      </pc:sldChg>
      <pc:sldChg chg="addSp modSp add ord modNotesTx">
        <pc:chgData name="Kristin Roswall (RF-SISU Örebro län)" userId="049aee82-1b5f-47eb-aa7b-71bc69bb6f0d" providerId="ADAL" clId="{461A64AD-A244-40D5-A583-84392DA46C92}" dt="2020-03-02T09:21:01.151" v="2820" actId="20577"/>
        <pc:sldMkLst>
          <pc:docMk/>
          <pc:sldMk cId="3789611321" sldId="323"/>
        </pc:sldMkLst>
        <pc:spChg chg="mod">
          <ac:chgData name="Kristin Roswall (RF-SISU Örebro län)" userId="049aee82-1b5f-47eb-aa7b-71bc69bb6f0d" providerId="ADAL" clId="{461A64AD-A244-40D5-A583-84392DA46C92}" dt="2020-03-02T09:21:01.151" v="2820" actId="20577"/>
          <ac:spMkLst>
            <pc:docMk/>
            <pc:sldMk cId="3789611321" sldId="323"/>
            <ac:spMk id="4" creationId="{D442DEB7-D054-4163-A4B3-FA9D80315D17}"/>
          </ac:spMkLst>
        </pc:spChg>
        <pc:spChg chg="add mod">
          <ac:chgData name="Kristin Roswall (RF-SISU Örebro län)" userId="049aee82-1b5f-47eb-aa7b-71bc69bb6f0d" providerId="ADAL" clId="{461A64AD-A244-40D5-A583-84392DA46C92}" dt="2020-02-17T13:06:27.026" v="772" actId="1076"/>
          <ac:spMkLst>
            <pc:docMk/>
            <pc:sldMk cId="3789611321" sldId="323"/>
            <ac:spMk id="7" creationId="{33F8B661-D73A-485A-84B0-BFC703F8747E}"/>
          </ac:spMkLst>
        </pc:spChg>
        <pc:graphicFrameChg chg="add mod">
          <ac:chgData name="Kristin Roswall (RF-SISU Örebro län)" userId="049aee82-1b5f-47eb-aa7b-71bc69bb6f0d" providerId="ADAL" clId="{461A64AD-A244-40D5-A583-84392DA46C92}" dt="2020-03-02T09:20:03.123" v="2806" actId="20577"/>
          <ac:graphicFrameMkLst>
            <pc:docMk/>
            <pc:sldMk cId="3789611321" sldId="323"/>
            <ac:graphicFrameMk id="5" creationId="{D48BAB2A-534B-4949-9D7B-0D0BF20AFA3F}"/>
          </ac:graphicFrameMkLst>
        </pc:graphicFrameChg>
        <pc:graphicFrameChg chg="add mod">
          <ac:chgData name="Kristin Roswall (RF-SISU Örebro län)" userId="049aee82-1b5f-47eb-aa7b-71bc69bb6f0d" providerId="ADAL" clId="{461A64AD-A244-40D5-A583-84392DA46C92}" dt="2020-02-27T15:51:07.873" v="2665" actId="1076"/>
          <ac:graphicFrameMkLst>
            <pc:docMk/>
            <pc:sldMk cId="3789611321" sldId="323"/>
            <ac:graphicFrameMk id="6" creationId="{E4DA18F4-84CF-4409-8999-B23F032C1042}"/>
          </ac:graphicFrameMkLst>
        </pc:graphicFrameChg>
      </pc:sldChg>
      <pc:sldChg chg="addSp modSp add mod modNotesTx">
        <pc:chgData name="Kristin Roswall (RF-SISU Örebro län)" userId="049aee82-1b5f-47eb-aa7b-71bc69bb6f0d" providerId="ADAL" clId="{461A64AD-A244-40D5-A583-84392DA46C92}" dt="2020-03-02T12:31:59.786" v="2914" actId="20577"/>
        <pc:sldMkLst>
          <pc:docMk/>
          <pc:sldMk cId="2452043657" sldId="324"/>
        </pc:sldMkLst>
        <pc:spChg chg="mod">
          <ac:chgData name="Kristin Roswall (RF-SISU Örebro län)" userId="049aee82-1b5f-47eb-aa7b-71bc69bb6f0d" providerId="ADAL" clId="{461A64AD-A244-40D5-A583-84392DA46C92}" dt="2020-02-17T13:07:48.482" v="813" actId="20577"/>
          <ac:spMkLst>
            <pc:docMk/>
            <pc:sldMk cId="2452043657" sldId="324"/>
            <ac:spMk id="4" creationId="{D442DEB7-D054-4163-A4B3-FA9D80315D17}"/>
          </ac:spMkLst>
        </pc:spChg>
        <pc:spChg chg="add mod">
          <ac:chgData name="Kristin Roswall (RF-SISU Örebro län)" userId="049aee82-1b5f-47eb-aa7b-71bc69bb6f0d" providerId="ADAL" clId="{461A64AD-A244-40D5-A583-84392DA46C92}" dt="2020-02-17T13:34:27.644" v="1176" actId="20577"/>
          <ac:spMkLst>
            <pc:docMk/>
            <pc:sldMk cId="2452043657" sldId="324"/>
            <ac:spMk id="6" creationId="{192E8691-D288-4AED-89C9-0C316303E0A5}"/>
          </ac:spMkLst>
        </pc:spChg>
        <pc:graphicFrameChg chg="add mod">
          <ac:chgData name="Kristin Roswall (RF-SISU Örebro län)" userId="049aee82-1b5f-47eb-aa7b-71bc69bb6f0d" providerId="ADAL" clId="{461A64AD-A244-40D5-A583-84392DA46C92}" dt="2020-02-27T16:07:05.178" v="2685" actId="14100"/>
          <ac:graphicFrameMkLst>
            <pc:docMk/>
            <pc:sldMk cId="2452043657" sldId="324"/>
            <ac:graphicFrameMk id="5" creationId="{82B1C9EC-034D-4E25-AEDE-4A8D1DEE0BA1}"/>
          </ac:graphicFrameMkLst>
        </pc:graphicFrameChg>
      </pc:sldChg>
      <pc:sldChg chg="addSp modSp add mod modNotesTx">
        <pc:chgData name="Kristin Roswall (RF-SISU Örebro län)" userId="049aee82-1b5f-47eb-aa7b-71bc69bb6f0d" providerId="ADAL" clId="{461A64AD-A244-40D5-A583-84392DA46C92}" dt="2020-02-27T15:52:05.047" v="2675" actId="14100"/>
        <pc:sldMkLst>
          <pc:docMk/>
          <pc:sldMk cId="688363498" sldId="325"/>
        </pc:sldMkLst>
        <pc:spChg chg="mod">
          <ac:chgData name="Kristin Roswall (RF-SISU Örebro län)" userId="049aee82-1b5f-47eb-aa7b-71bc69bb6f0d" providerId="ADAL" clId="{461A64AD-A244-40D5-A583-84392DA46C92}" dt="2020-02-17T13:08:16.119" v="828" actId="20577"/>
          <ac:spMkLst>
            <pc:docMk/>
            <pc:sldMk cId="688363498" sldId="325"/>
            <ac:spMk id="4" creationId="{D442DEB7-D054-4163-A4B3-FA9D80315D17}"/>
          </ac:spMkLst>
        </pc:spChg>
        <pc:spChg chg="add mod">
          <ac:chgData name="Kristin Roswall (RF-SISU Örebro län)" userId="049aee82-1b5f-47eb-aa7b-71bc69bb6f0d" providerId="ADAL" clId="{461A64AD-A244-40D5-A583-84392DA46C92}" dt="2020-02-17T14:16:28.553" v="1355" actId="20577"/>
          <ac:spMkLst>
            <pc:docMk/>
            <pc:sldMk cId="688363498" sldId="325"/>
            <ac:spMk id="6" creationId="{36732366-206C-47B6-BE03-246497871D8D}"/>
          </ac:spMkLst>
        </pc:spChg>
        <pc:graphicFrameChg chg="add mod">
          <ac:chgData name="Kristin Roswall (RF-SISU Örebro län)" userId="049aee82-1b5f-47eb-aa7b-71bc69bb6f0d" providerId="ADAL" clId="{461A64AD-A244-40D5-A583-84392DA46C92}" dt="2020-02-27T15:52:05.047" v="2675" actId="14100"/>
          <ac:graphicFrameMkLst>
            <pc:docMk/>
            <pc:sldMk cId="688363498" sldId="325"/>
            <ac:graphicFrameMk id="5" creationId="{8C208E6B-84EE-4B1C-ADDF-54C86A02159F}"/>
          </ac:graphicFrameMkLst>
        </pc:graphicFrameChg>
      </pc:sldChg>
      <pc:sldChg chg="addSp modSp add mod modNotesTx">
        <pc:chgData name="Kristin Roswall (RF-SISU Örebro län)" userId="049aee82-1b5f-47eb-aa7b-71bc69bb6f0d" providerId="ADAL" clId="{461A64AD-A244-40D5-A583-84392DA46C92}" dt="2020-02-27T15:52:22.797" v="2679" actId="14100"/>
        <pc:sldMkLst>
          <pc:docMk/>
          <pc:sldMk cId="652704743" sldId="326"/>
        </pc:sldMkLst>
        <pc:spChg chg="mod">
          <ac:chgData name="Kristin Roswall (RF-SISU Örebro län)" userId="049aee82-1b5f-47eb-aa7b-71bc69bb6f0d" providerId="ADAL" clId="{461A64AD-A244-40D5-A583-84392DA46C92}" dt="2020-02-17T13:08:58.979" v="867" actId="20577"/>
          <ac:spMkLst>
            <pc:docMk/>
            <pc:sldMk cId="652704743" sldId="326"/>
            <ac:spMk id="4" creationId="{D442DEB7-D054-4163-A4B3-FA9D80315D17}"/>
          </ac:spMkLst>
        </pc:spChg>
        <pc:spChg chg="add mod">
          <ac:chgData name="Kristin Roswall (RF-SISU Örebro län)" userId="049aee82-1b5f-47eb-aa7b-71bc69bb6f0d" providerId="ADAL" clId="{461A64AD-A244-40D5-A583-84392DA46C92}" dt="2020-02-20T09:23:13.712" v="1851" actId="20577"/>
          <ac:spMkLst>
            <pc:docMk/>
            <pc:sldMk cId="652704743" sldId="326"/>
            <ac:spMk id="6" creationId="{BC281C36-D06B-405D-9E4A-5803F85BBBA1}"/>
          </ac:spMkLst>
        </pc:spChg>
        <pc:graphicFrameChg chg="add mod">
          <ac:chgData name="Kristin Roswall (RF-SISU Örebro län)" userId="049aee82-1b5f-47eb-aa7b-71bc69bb6f0d" providerId="ADAL" clId="{461A64AD-A244-40D5-A583-84392DA46C92}" dt="2020-02-27T15:52:22.797" v="2679" actId="14100"/>
          <ac:graphicFrameMkLst>
            <pc:docMk/>
            <pc:sldMk cId="652704743" sldId="326"/>
            <ac:graphicFrameMk id="5" creationId="{EEACBF76-9F66-4A0A-B08F-6BFCF8E83B05}"/>
          </ac:graphicFrameMkLst>
        </pc:graphicFrameChg>
      </pc:sldChg>
      <pc:sldChg chg="addSp modSp add mod modNotesTx">
        <pc:chgData name="Kristin Roswall (RF-SISU Örebro län)" userId="049aee82-1b5f-47eb-aa7b-71bc69bb6f0d" providerId="ADAL" clId="{461A64AD-A244-40D5-A583-84392DA46C92}" dt="2020-02-27T15:52:30.252" v="2681" actId="14100"/>
        <pc:sldMkLst>
          <pc:docMk/>
          <pc:sldMk cId="2217404009" sldId="327"/>
        </pc:sldMkLst>
        <pc:spChg chg="mod">
          <ac:chgData name="Kristin Roswall (RF-SISU Örebro län)" userId="049aee82-1b5f-47eb-aa7b-71bc69bb6f0d" providerId="ADAL" clId="{461A64AD-A244-40D5-A583-84392DA46C92}" dt="2020-02-17T13:09:15.535" v="874" actId="20577"/>
          <ac:spMkLst>
            <pc:docMk/>
            <pc:sldMk cId="2217404009" sldId="327"/>
            <ac:spMk id="4" creationId="{D442DEB7-D054-4163-A4B3-FA9D80315D17}"/>
          </ac:spMkLst>
        </pc:spChg>
        <pc:graphicFrameChg chg="add mod">
          <ac:chgData name="Kristin Roswall (RF-SISU Örebro län)" userId="049aee82-1b5f-47eb-aa7b-71bc69bb6f0d" providerId="ADAL" clId="{461A64AD-A244-40D5-A583-84392DA46C92}" dt="2020-02-27T15:52:30.252" v="2681" actId="14100"/>
          <ac:graphicFrameMkLst>
            <pc:docMk/>
            <pc:sldMk cId="2217404009" sldId="327"/>
            <ac:graphicFrameMk id="5" creationId="{60DC27CD-A60F-4FF4-9310-6E66C51CC7DE}"/>
          </ac:graphicFrameMkLst>
        </pc:graphicFrameChg>
        <pc:picChg chg="add mod">
          <ac:chgData name="Kristin Roswall (RF-SISU Örebro län)" userId="049aee82-1b5f-47eb-aa7b-71bc69bb6f0d" providerId="ADAL" clId="{461A64AD-A244-40D5-A583-84392DA46C92}" dt="2020-02-20T09:27:39.494" v="1862" actId="1076"/>
          <ac:picMkLst>
            <pc:docMk/>
            <pc:sldMk cId="2217404009" sldId="327"/>
            <ac:picMk id="2" creationId="{CAA8AE3B-44F0-4D78-A052-814622BE8E06}"/>
          </ac:picMkLst>
        </pc:picChg>
      </pc:sldChg>
      <pc:sldChg chg="addSp modSp add mod modNotesTx">
        <pc:chgData name="Kristin Roswall (RF-SISU Örebro län)" userId="049aee82-1b5f-47eb-aa7b-71bc69bb6f0d" providerId="ADAL" clId="{461A64AD-A244-40D5-A583-84392DA46C92}" dt="2020-02-27T16:06:58.177" v="2684" actId="14100"/>
        <pc:sldMkLst>
          <pc:docMk/>
          <pc:sldMk cId="1444833785" sldId="328"/>
        </pc:sldMkLst>
        <pc:spChg chg="mod">
          <ac:chgData name="Kristin Roswall (RF-SISU Örebro län)" userId="049aee82-1b5f-47eb-aa7b-71bc69bb6f0d" providerId="ADAL" clId="{461A64AD-A244-40D5-A583-84392DA46C92}" dt="2020-02-17T13:11:27.296" v="986" actId="20577"/>
          <ac:spMkLst>
            <pc:docMk/>
            <pc:sldMk cId="1444833785" sldId="328"/>
            <ac:spMk id="4" creationId="{D442DEB7-D054-4163-A4B3-FA9D80315D17}"/>
          </ac:spMkLst>
        </pc:spChg>
        <pc:graphicFrameChg chg="add mod">
          <ac:chgData name="Kristin Roswall (RF-SISU Örebro län)" userId="049aee82-1b5f-47eb-aa7b-71bc69bb6f0d" providerId="ADAL" clId="{461A64AD-A244-40D5-A583-84392DA46C92}" dt="2020-02-27T16:06:58.177" v="2684" actId="14100"/>
          <ac:graphicFrameMkLst>
            <pc:docMk/>
            <pc:sldMk cId="1444833785" sldId="328"/>
            <ac:graphicFrameMk id="5" creationId="{4328C0E9-0B78-4B3F-81C4-E545270EECF9}"/>
          </ac:graphicFrameMkLst>
        </pc:graphicFrameChg>
        <pc:picChg chg="add mod">
          <ac:chgData name="Kristin Roswall (RF-SISU Örebro län)" userId="049aee82-1b5f-47eb-aa7b-71bc69bb6f0d" providerId="ADAL" clId="{461A64AD-A244-40D5-A583-84392DA46C92}" dt="2020-02-27T15:30:53.048" v="2602" actId="1076"/>
          <ac:picMkLst>
            <pc:docMk/>
            <pc:sldMk cId="1444833785" sldId="328"/>
            <ac:picMk id="2" creationId="{B0E83E33-B0C1-4A7E-A5E1-3C1F906C80A5}"/>
          </ac:picMkLst>
        </pc:picChg>
      </pc:sldChg>
      <pc:sldChg chg="addSp modSp add modNotesTx">
        <pc:chgData name="Kristin Roswall (RF-SISU Örebro län)" userId="049aee82-1b5f-47eb-aa7b-71bc69bb6f0d" providerId="ADAL" clId="{461A64AD-A244-40D5-A583-84392DA46C92}" dt="2020-02-27T15:31:39.872" v="2606" actId="1076"/>
        <pc:sldMkLst>
          <pc:docMk/>
          <pc:sldMk cId="116595696" sldId="329"/>
        </pc:sldMkLst>
        <pc:spChg chg="mod">
          <ac:chgData name="Kristin Roswall (RF-SISU Örebro län)" userId="049aee82-1b5f-47eb-aa7b-71bc69bb6f0d" providerId="ADAL" clId="{461A64AD-A244-40D5-A583-84392DA46C92}" dt="2020-02-27T15:31:39.872" v="2606" actId="1076"/>
          <ac:spMkLst>
            <pc:docMk/>
            <pc:sldMk cId="116595696" sldId="329"/>
            <ac:spMk id="4" creationId="{D442DEB7-D054-4163-A4B3-FA9D80315D17}"/>
          </ac:spMkLst>
        </pc:spChg>
        <pc:graphicFrameChg chg="add mod modGraphic">
          <ac:chgData name="Kristin Roswall (RF-SISU Örebro län)" userId="049aee82-1b5f-47eb-aa7b-71bc69bb6f0d" providerId="ADAL" clId="{461A64AD-A244-40D5-A583-84392DA46C92}" dt="2020-02-27T15:21:35.246" v="2594" actId="108"/>
          <ac:graphicFrameMkLst>
            <pc:docMk/>
            <pc:sldMk cId="116595696" sldId="329"/>
            <ac:graphicFrameMk id="5" creationId="{C4003820-3161-4FBC-A6EC-FDD48B502CC3}"/>
          </ac:graphicFrameMkLst>
        </pc:graphicFrameChg>
        <pc:picChg chg="add mod">
          <ac:chgData name="Kristin Roswall (RF-SISU Örebro län)" userId="049aee82-1b5f-47eb-aa7b-71bc69bb6f0d" providerId="ADAL" clId="{461A64AD-A244-40D5-A583-84392DA46C92}" dt="2020-02-27T15:31:01.279" v="2603" actId="1076"/>
          <ac:picMkLst>
            <pc:docMk/>
            <pc:sldMk cId="116595696" sldId="329"/>
            <ac:picMk id="6" creationId="{8CB61CE1-280C-4136-BB95-99313A195C67}"/>
          </ac:picMkLst>
        </pc:picChg>
      </pc:sldChg>
      <pc:sldChg chg="addSp delSp modSp mod ord modNotesTx">
        <pc:chgData name="Kristin Roswall (RF-SISU Örebro län)" userId="049aee82-1b5f-47eb-aa7b-71bc69bb6f0d" providerId="ADAL" clId="{461A64AD-A244-40D5-A583-84392DA46C92}" dt="2020-03-02T12:24:56.893" v="2908" actId="20577"/>
        <pc:sldMkLst>
          <pc:docMk/>
          <pc:sldMk cId="1055270595" sldId="330"/>
        </pc:sldMkLst>
        <pc:spChg chg="mod">
          <ac:chgData name="Kristin Roswall (RF-SISU Örebro län)" userId="049aee82-1b5f-47eb-aa7b-71bc69bb6f0d" providerId="ADAL" clId="{461A64AD-A244-40D5-A583-84392DA46C92}" dt="2020-02-26T09:01:37.858" v="2513" actId="14100"/>
          <ac:spMkLst>
            <pc:docMk/>
            <pc:sldMk cId="1055270595" sldId="330"/>
            <ac:spMk id="5" creationId="{8407CBDB-6FC5-46C3-BC89-FF1BDBD83326}"/>
          </ac:spMkLst>
        </pc:spChg>
        <pc:spChg chg="del mod">
          <ac:chgData name="Kristin Roswall (RF-SISU Örebro län)" userId="049aee82-1b5f-47eb-aa7b-71bc69bb6f0d" providerId="ADAL" clId="{461A64AD-A244-40D5-A583-84392DA46C92}" dt="2020-02-26T09:07:32.517" v="2581" actId="478"/>
          <ac:spMkLst>
            <pc:docMk/>
            <pc:sldMk cId="1055270595" sldId="330"/>
            <ac:spMk id="6" creationId="{BA445593-B468-4E21-A443-9EC7828D20BF}"/>
          </ac:spMkLst>
        </pc:spChg>
        <pc:spChg chg="del">
          <ac:chgData name="Kristin Roswall (RF-SISU Örebro län)" userId="049aee82-1b5f-47eb-aa7b-71bc69bb6f0d" providerId="ADAL" clId="{461A64AD-A244-40D5-A583-84392DA46C92}" dt="2020-02-26T09:05:21.061" v="2572"/>
          <ac:spMkLst>
            <pc:docMk/>
            <pc:sldMk cId="1055270595" sldId="330"/>
            <ac:spMk id="7" creationId="{5EFE29EB-7452-4C2C-96D4-D7F901AF0BDD}"/>
          </ac:spMkLst>
        </pc:spChg>
        <pc:spChg chg="add mod">
          <ac:chgData name="Kristin Roswall (RF-SISU Örebro län)" userId="049aee82-1b5f-47eb-aa7b-71bc69bb6f0d" providerId="ADAL" clId="{461A64AD-A244-40D5-A583-84392DA46C92}" dt="2020-02-27T15:31:52.481" v="2607" actId="1076"/>
          <ac:spMkLst>
            <pc:docMk/>
            <pc:sldMk cId="1055270595" sldId="330"/>
            <ac:spMk id="9" creationId="{320F63B2-3118-406D-8F85-31718004E752}"/>
          </ac:spMkLst>
        </pc:spChg>
        <pc:graphicFrameChg chg="add mod">
          <ac:chgData name="Kristin Roswall (RF-SISU Örebro län)" userId="049aee82-1b5f-47eb-aa7b-71bc69bb6f0d" providerId="ADAL" clId="{461A64AD-A244-40D5-A583-84392DA46C92}" dt="2020-02-26T09:05:58.392" v="2579" actId="14100"/>
          <ac:graphicFrameMkLst>
            <pc:docMk/>
            <pc:sldMk cId="1055270595" sldId="330"/>
            <ac:graphicFrameMk id="8" creationId="{02F73741-56DD-4F17-A0C9-CABE858B910A}"/>
          </ac:graphicFrameMkLst>
        </pc:graphicFrameChg>
        <pc:picChg chg="del mod">
          <ac:chgData name="Kristin Roswall (RF-SISU Örebro län)" userId="049aee82-1b5f-47eb-aa7b-71bc69bb6f0d" providerId="ADAL" clId="{461A64AD-A244-40D5-A583-84392DA46C92}" dt="2020-02-26T09:05:48.599" v="2574" actId="478"/>
          <ac:picMkLst>
            <pc:docMk/>
            <pc:sldMk cId="1055270595" sldId="330"/>
            <ac:picMk id="3" creationId="{493AA376-6420-4B77-A68B-F998B006ECB4}"/>
          </ac:picMkLst>
        </pc:picChg>
      </pc:sldChg>
      <pc:sldChg chg="add">
        <pc:chgData name="Kristin Roswall (RF-SISU Örebro län)" userId="049aee82-1b5f-47eb-aa7b-71bc69bb6f0d" providerId="ADAL" clId="{461A64AD-A244-40D5-A583-84392DA46C92}" dt="2020-03-04T14:40:33.611" v="2929"/>
        <pc:sldMkLst>
          <pc:docMk/>
          <pc:sldMk cId="2494249887" sldId="331"/>
        </pc:sldMkLst>
      </pc:sldChg>
    </pc:docChg>
  </pc:docChgLst>
  <pc:docChgLst>
    <pc:chgData name="Elias Lindholm (RF-SISU Örebro län)" userId="6a77b591-e6f1-4990-861c-48d4a1817e4d" providerId="ADAL" clId="{59ED744B-3F18-41ED-9E90-0C5FF24484DD}"/>
    <pc:docChg chg="modSld">
      <pc:chgData name="Elias Lindholm (RF-SISU Örebro län)" userId="6a77b591-e6f1-4990-861c-48d4a1817e4d" providerId="ADAL" clId="{59ED744B-3F18-41ED-9E90-0C5FF24484DD}" dt="2020-01-16T10:18:36.377" v="0" actId="2711"/>
      <pc:docMkLst>
        <pc:docMk/>
      </pc:docMkLst>
      <pc:sldChg chg="modSp">
        <pc:chgData name="Elias Lindholm (RF-SISU Örebro län)" userId="6a77b591-e6f1-4990-861c-48d4a1817e4d" providerId="ADAL" clId="{59ED744B-3F18-41ED-9E90-0C5FF24484DD}" dt="2020-01-16T10:18:36.377" v="0" actId="2711"/>
        <pc:sldMkLst>
          <pc:docMk/>
          <pc:sldMk cId="78061062" sldId="285"/>
        </pc:sldMkLst>
        <pc:spChg chg="mod">
          <ac:chgData name="Elias Lindholm (RF-SISU Örebro län)" userId="6a77b591-e6f1-4990-861c-48d4a1817e4d" providerId="ADAL" clId="{59ED744B-3F18-41ED-9E90-0C5FF24484DD}" dt="2020-01-16T10:18:36.377" v="0" actId="2711"/>
          <ac:spMkLst>
            <pc:docMk/>
            <pc:sldMk cId="78061062" sldId="285"/>
            <ac:spMk id="3" creationId="{1025ED35-1680-4ACA-B355-48F6A9E1D124}"/>
          </ac:spMkLst>
        </pc:spChg>
      </pc:sldChg>
    </pc:docChg>
  </pc:docChgLst>
  <pc:docChgLst>
    <pc:chgData name="Lucas Forsberg (RF-SISU Örebro Län)" userId="S::lucas.forsberg@rfsisu.se::8389ac24-e803-46d6-a11c-cba2dd639827" providerId="AD" clId="Web-{0C2161F9-8080-4AD6-8650-ECB7CF846330}"/>
    <pc:docChg chg="modSld">
      <pc:chgData name="Lucas Forsberg (RF-SISU Örebro Län)" userId="S::lucas.forsberg@rfsisu.se::8389ac24-e803-46d6-a11c-cba2dd639827" providerId="AD" clId="Web-{0C2161F9-8080-4AD6-8650-ECB7CF846330}" dt="2020-02-26T09:50:00.983" v="133"/>
      <pc:docMkLst>
        <pc:docMk/>
      </pc:docMkLst>
      <pc:sldChg chg="modSp">
        <pc:chgData name="Lucas Forsberg (RF-SISU Örebro Län)" userId="S::lucas.forsberg@rfsisu.se::8389ac24-e803-46d6-a11c-cba2dd639827" providerId="AD" clId="Web-{0C2161F9-8080-4AD6-8650-ECB7CF846330}" dt="2020-02-26T09:36:57.947" v="60" actId="20577"/>
        <pc:sldMkLst>
          <pc:docMk/>
          <pc:sldMk cId="3749312502" sldId="305"/>
        </pc:sldMkLst>
        <pc:spChg chg="mod">
          <ac:chgData name="Lucas Forsberg (RF-SISU Örebro Län)" userId="S::lucas.forsberg@rfsisu.se::8389ac24-e803-46d6-a11c-cba2dd639827" providerId="AD" clId="Web-{0C2161F9-8080-4AD6-8650-ECB7CF846330}" dt="2020-02-26T09:36:57.947" v="60" actId="20577"/>
          <ac:spMkLst>
            <pc:docMk/>
            <pc:sldMk cId="3749312502" sldId="305"/>
            <ac:spMk id="4" creationId="{8C589B66-2276-4A43-9B17-2D43FBA95CAE}"/>
          </ac:spMkLst>
        </pc:spChg>
      </pc:sldChg>
      <pc:sldChg chg="modSp">
        <pc:chgData name="Lucas Forsberg (RF-SISU Örebro Län)" userId="S::lucas.forsberg@rfsisu.se::8389ac24-e803-46d6-a11c-cba2dd639827" providerId="AD" clId="Web-{0C2161F9-8080-4AD6-8650-ECB7CF846330}" dt="2020-02-26T09:47:44.139" v="131"/>
        <pc:sldMkLst>
          <pc:docMk/>
          <pc:sldMk cId="1250775342" sldId="315"/>
        </pc:sldMkLst>
        <pc:graphicFrameChg chg="mod modGraphic">
          <ac:chgData name="Lucas Forsberg (RF-SISU Örebro Län)" userId="S::lucas.forsberg@rfsisu.se::8389ac24-e803-46d6-a11c-cba2dd639827" providerId="AD" clId="Web-{0C2161F9-8080-4AD6-8650-ECB7CF846330}" dt="2020-02-26T09:47:44.139" v="131"/>
          <ac:graphicFrameMkLst>
            <pc:docMk/>
            <pc:sldMk cId="1250775342" sldId="315"/>
            <ac:graphicFrameMk id="5" creationId="{1DFF1549-5163-4DA9-84C8-9A5B1B601199}"/>
          </ac:graphicFrameMkLst>
        </pc:graphicFrameChg>
      </pc:sldChg>
      <pc:sldChg chg="modSp">
        <pc:chgData name="Lucas Forsberg (RF-SISU Örebro Län)" userId="S::lucas.forsberg@rfsisu.se::8389ac24-e803-46d6-a11c-cba2dd639827" providerId="AD" clId="Web-{0C2161F9-8080-4AD6-8650-ECB7CF846330}" dt="2020-02-26T09:50:00.983" v="133"/>
        <pc:sldMkLst>
          <pc:docMk/>
          <pc:sldMk cId="116595696" sldId="329"/>
        </pc:sldMkLst>
        <pc:graphicFrameChg chg="mod modGraphic">
          <ac:chgData name="Lucas Forsberg (RF-SISU Örebro Län)" userId="S::lucas.forsberg@rfsisu.se::8389ac24-e803-46d6-a11c-cba2dd639827" providerId="AD" clId="Web-{0C2161F9-8080-4AD6-8650-ECB7CF846330}" dt="2020-02-26T09:50:00.983" v="133"/>
          <ac:graphicFrameMkLst>
            <pc:docMk/>
            <pc:sldMk cId="116595696" sldId="329"/>
            <ac:graphicFrameMk id="5" creationId="{C4003820-3161-4FBC-A6EC-FDD48B502CC3}"/>
          </ac:graphicFrameMkLst>
        </pc:graphicFrameChg>
      </pc:sldChg>
    </pc:docChg>
  </pc:docChgLst>
  <pc:docChgLst>
    <pc:chgData name="Lucas Forsberg (RF-SISU Örebro Län)" userId="S::lucas.forsberg@rfsisu.se::8389ac24-e803-46d6-a11c-cba2dd639827" providerId="AD" clId="Web-{D8A35F5E-07BD-4F6C-A3BF-951BB1F1A6EF}"/>
    <pc:docChg chg="modSld">
      <pc:chgData name="Lucas Forsberg (RF-SISU Örebro Län)" userId="S::lucas.forsberg@rfsisu.se::8389ac24-e803-46d6-a11c-cba2dd639827" providerId="AD" clId="Web-{D8A35F5E-07BD-4F6C-A3BF-951BB1F1A6EF}" dt="2020-02-21T13:24:11.311" v="45" actId="20577"/>
      <pc:docMkLst>
        <pc:docMk/>
      </pc:docMkLst>
      <pc:sldChg chg="addSp delSp modSp">
        <pc:chgData name="Lucas Forsberg (RF-SISU Örebro Län)" userId="S::lucas.forsberg@rfsisu.se::8389ac24-e803-46d6-a11c-cba2dd639827" providerId="AD" clId="Web-{D8A35F5E-07BD-4F6C-A3BF-951BB1F1A6EF}" dt="2020-02-21T13:24:11.311" v="44" actId="20577"/>
        <pc:sldMkLst>
          <pc:docMk/>
          <pc:sldMk cId="3065311605" sldId="286"/>
        </pc:sldMkLst>
        <pc:spChg chg="mod">
          <ac:chgData name="Lucas Forsberg (RF-SISU Örebro Län)" userId="S::lucas.forsberg@rfsisu.se::8389ac24-e803-46d6-a11c-cba2dd639827" providerId="AD" clId="Web-{D8A35F5E-07BD-4F6C-A3BF-951BB1F1A6EF}" dt="2020-02-21T13:23:40.341" v="4" actId="1076"/>
          <ac:spMkLst>
            <pc:docMk/>
            <pc:sldMk cId="3065311605" sldId="286"/>
            <ac:spMk id="2" creationId="{BEC6CC66-ADF1-4E02-834F-C84528D95FE2}"/>
          </ac:spMkLst>
        </pc:spChg>
        <pc:spChg chg="del">
          <ac:chgData name="Lucas Forsberg (RF-SISU Örebro Län)" userId="S::lucas.forsberg@rfsisu.se::8389ac24-e803-46d6-a11c-cba2dd639827" providerId="AD" clId="Web-{D8A35F5E-07BD-4F6C-A3BF-951BB1F1A6EF}" dt="2020-02-21T13:23:31.294" v="0"/>
          <ac:spMkLst>
            <pc:docMk/>
            <pc:sldMk cId="3065311605" sldId="286"/>
            <ac:spMk id="3" creationId="{3802EF4C-31B4-4B6B-BB41-1F488D08FE3F}"/>
          </ac:spMkLst>
        </pc:spChg>
        <pc:spChg chg="del">
          <ac:chgData name="Lucas Forsberg (RF-SISU Örebro Län)" userId="S::lucas.forsberg@rfsisu.se::8389ac24-e803-46d6-a11c-cba2dd639827" providerId="AD" clId="Web-{D8A35F5E-07BD-4F6C-A3BF-951BB1F1A6EF}" dt="2020-02-21T13:23:32.716" v="1"/>
          <ac:spMkLst>
            <pc:docMk/>
            <pc:sldMk cId="3065311605" sldId="286"/>
            <ac:spMk id="4" creationId="{DA8E5242-A20A-4D00-8AEA-8821247FC8C1}"/>
          </ac:spMkLst>
        </pc:spChg>
        <pc:spChg chg="add mod">
          <ac:chgData name="Lucas Forsberg (RF-SISU Örebro Län)" userId="S::lucas.forsberg@rfsisu.se::8389ac24-e803-46d6-a11c-cba2dd639827" providerId="AD" clId="Web-{D8A35F5E-07BD-4F6C-A3BF-951BB1F1A6EF}" dt="2020-02-21T13:24:11.311" v="44" actId="20577"/>
          <ac:spMkLst>
            <pc:docMk/>
            <pc:sldMk cId="3065311605" sldId="286"/>
            <ac:spMk id="6" creationId="{2FB9ABD1-2DB3-45AF-97BD-7E377064D1C5}"/>
          </ac:spMkLst>
        </pc:spChg>
      </pc:sldChg>
    </pc:docChg>
  </pc:docChgLst>
  <pc:docChgLst>
    <pc:chgData name="Isabelle Olsson (RF-SISU Örebro län)" userId="87b87282-76b1-490b-9c96-3efcbff55cb0" providerId="ADAL" clId="{84722396-26C8-49B5-B4D4-4F1D016E3C1D}"/>
    <pc:docChg chg="custSel modSld">
      <pc:chgData name="Isabelle Olsson (RF-SISU Örebro län)" userId="87b87282-76b1-490b-9c96-3efcbff55cb0" providerId="ADAL" clId="{84722396-26C8-49B5-B4D4-4F1D016E3C1D}" dt="2020-03-10T10:47:17.272" v="309" actId="20577"/>
      <pc:docMkLst>
        <pc:docMk/>
      </pc:docMkLst>
      <pc:sldChg chg="modSp">
        <pc:chgData name="Isabelle Olsson (RF-SISU Örebro län)" userId="87b87282-76b1-490b-9c96-3efcbff55cb0" providerId="ADAL" clId="{84722396-26C8-49B5-B4D4-4F1D016E3C1D}" dt="2020-02-26T10:23:59.237" v="0" actId="1076"/>
        <pc:sldMkLst>
          <pc:docMk/>
          <pc:sldMk cId="3065311605" sldId="286"/>
        </pc:sldMkLst>
        <pc:spChg chg="mod">
          <ac:chgData name="Isabelle Olsson (RF-SISU Örebro län)" userId="87b87282-76b1-490b-9c96-3efcbff55cb0" providerId="ADAL" clId="{84722396-26C8-49B5-B4D4-4F1D016E3C1D}" dt="2020-02-26T10:23:59.237" v="0" actId="1076"/>
          <ac:spMkLst>
            <pc:docMk/>
            <pc:sldMk cId="3065311605" sldId="286"/>
            <ac:spMk id="7" creationId="{5BEFD84A-F0A8-4F15-B7EA-64DC10AC5C81}"/>
          </ac:spMkLst>
        </pc:spChg>
      </pc:sldChg>
      <pc:sldChg chg="modSp">
        <pc:chgData name="Isabelle Olsson (RF-SISU Örebro län)" userId="87b87282-76b1-490b-9c96-3efcbff55cb0" providerId="ADAL" clId="{84722396-26C8-49B5-B4D4-4F1D016E3C1D}" dt="2020-02-26T10:29:23.009" v="305" actId="207"/>
        <pc:sldMkLst>
          <pc:docMk/>
          <pc:sldMk cId="3749312502" sldId="305"/>
        </pc:sldMkLst>
        <pc:spChg chg="mod">
          <ac:chgData name="Isabelle Olsson (RF-SISU Örebro län)" userId="87b87282-76b1-490b-9c96-3efcbff55cb0" providerId="ADAL" clId="{84722396-26C8-49B5-B4D4-4F1D016E3C1D}" dt="2020-02-26T10:29:23.009" v="305" actId="207"/>
          <ac:spMkLst>
            <pc:docMk/>
            <pc:sldMk cId="3749312502" sldId="305"/>
            <ac:spMk id="4" creationId="{8C589B66-2276-4A43-9B17-2D43FBA95CAE}"/>
          </ac:spMkLst>
        </pc:spChg>
      </pc:sldChg>
      <pc:sldChg chg="modNotesTx">
        <pc:chgData name="Isabelle Olsson (RF-SISU Örebro län)" userId="87b87282-76b1-490b-9c96-3efcbff55cb0" providerId="ADAL" clId="{84722396-26C8-49B5-B4D4-4F1D016E3C1D}" dt="2020-03-10T10:47:17.272" v="309" actId="20577"/>
        <pc:sldMkLst>
          <pc:docMk/>
          <pc:sldMk cId="1250775342" sldId="315"/>
        </pc:sldMkLst>
      </pc:sldChg>
      <pc:sldChg chg="modSp">
        <pc:chgData name="Isabelle Olsson (RF-SISU Örebro län)" userId="87b87282-76b1-490b-9c96-3efcbff55cb0" providerId="ADAL" clId="{84722396-26C8-49B5-B4D4-4F1D016E3C1D}" dt="2020-02-26T10:24:58.796" v="9" actId="1076"/>
        <pc:sldMkLst>
          <pc:docMk/>
          <pc:sldMk cId="116595696" sldId="329"/>
        </pc:sldMkLst>
        <pc:graphicFrameChg chg="mod modGraphic">
          <ac:chgData name="Isabelle Olsson (RF-SISU Örebro län)" userId="87b87282-76b1-490b-9c96-3efcbff55cb0" providerId="ADAL" clId="{84722396-26C8-49B5-B4D4-4F1D016E3C1D}" dt="2020-02-26T10:24:58.796" v="9" actId="1076"/>
          <ac:graphicFrameMkLst>
            <pc:docMk/>
            <pc:sldMk cId="116595696" sldId="329"/>
            <ac:graphicFrameMk id="5" creationId="{C4003820-3161-4FBC-A6EC-FDD48B502CC3}"/>
          </ac:graphicFrameMkLst>
        </pc:graphicFrameChg>
      </pc:sldChg>
    </pc:docChg>
  </pc:docChgLst>
  <pc:docChgLst>
    <pc:chgData name="Lucas Forsberg (RF-SISU Örebro Län)" userId="S::lucas.forsberg@rfsisu.se::8389ac24-e803-46d6-a11c-cba2dd639827" providerId="AD" clId="Web-{1E7C51C4-6EC3-487E-A49E-B702689B723E}"/>
    <pc:docChg chg="addSld modSld modSection">
      <pc:chgData name="Lucas Forsberg (RF-SISU Örebro Län)" userId="S::lucas.forsberg@rfsisu.se::8389ac24-e803-46d6-a11c-cba2dd639827" providerId="AD" clId="Web-{1E7C51C4-6EC3-487E-A49E-B702689B723E}" dt="2020-02-18T14:26:54.264" v="16" actId="20577"/>
      <pc:docMkLst>
        <pc:docMk/>
      </pc:docMkLst>
      <pc:sldChg chg="addSp modSp new">
        <pc:chgData name="Lucas Forsberg (RF-SISU Örebro Län)" userId="S::lucas.forsberg@rfsisu.se::8389ac24-e803-46d6-a11c-cba2dd639827" providerId="AD" clId="Web-{1E7C51C4-6EC3-487E-A49E-B702689B723E}" dt="2020-02-18T14:26:54.264" v="16" actId="20577"/>
        <pc:sldMkLst>
          <pc:docMk/>
          <pc:sldMk cId="1055270595" sldId="330"/>
        </pc:sldMkLst>
        <pc:spChg chg="add mod">
          <ac:chgData name="Lucas Forsberg (RF-SISU Örebro Län)" userId="S::lucas.forsberg@rfsisu.se::8389ac24-e803-46d6-a11c-cba2dd639827" providerId="AD" clId="Web-{1E7C51C4-6EC3-487E-A49E-B702689B723E}" dt="2020-02-18T14:26:54.264" v="16" actId="20577"/>
          <ac:spMkLst>
            <pc:docMk/>
            <pc:sldMk cId="1055270595" sldId="330"/>
            <ac:spMk id="5" creationId="{8407CBDB-6FC5-46C3-BC89-FF1BDBD83326}"/>
          </ac:spMkLst>
        </pc:spChg>
        <pc:picChg chg="add mod">
          <ac:chgData name="Lucas Forsberg (RF-SISU Örebro Län)" userId="S::lucas.forsberg@rfsisu.se::8389ac24-e803-46d6-a11c-cba2dd639827" providerId="AD" clId="Web-{1E7C51C4-6EC3-487E-A49E-B702689B723E}" dt="2020-02-18T14:26:46.483" v="15" actId="1076"/>
          <ac:picMkLst>
            <pc:docMk/>
            <pc:sldMk cId="1055270595" sldId="330"/>
            <ac:picMk id="2" creationId="{3E7763CF-AC28-4F31-B1CA-17D472C8C7EA}"/>
          </ac:picMkLst>
        </pc:picChg>
      </pc:sldChg>
    </pc:docChg>
  </pc:docChgLst>
  <pc:docChgLst>
    <pc:chgData name="Isabelle Olsson (RF-SISU Örebro län)" userId="87b87282-76b1-490b-9c96-3efcbff55cb0" providerId="ADAL" clId="{70FA5432-39BE-4F0F-86F6-33DD33591B25}"/>
    <pc:docChg chg="undo custSel addSld delSld modSld sldOrd modSection">
      <pc:chgData name="Isabelle Olsson (RF-SISU Örebro län)" userId="87b87282-76b1-490b-9c96-3efcbff55cb0" providerId="ADAL" clId="{70FA5432-39BE-4F0F-86F6-33DD33591B25}" dt="2020-02-04T14:56:26.541" v="378" actId="20577"/>
      <pc:docMkLst>
        <pc:docMk/>
      </pc:docMkLst>
      <pc:sldChg chg="addSp delSp modSp">
        <pc:chgData name="Isabelle Olsson (RF-SISU Örebro län)" userId="87b87282-76b1-490b-9c96-3efcbff55cb0" providerId="ADAL" clId="{70FA5432-39BE-4F0F-86F6-33DD33591B25}" dt="2020-02-04T14:55:45.219" v="358" actId="20577"/>
        <pc:sldMkLst>
          <pc:docMk/>
          <pc:sldMk cId="3249139134" sldId="284"/>
        </pc:sldMkLst>
        <pc:spChg chg="mod">
          <ac:chgData name="Isabelle Olsson (RF-SISU Örebro län)" userId="87b87282-76b1-490b-9c96-3efcbff55cb0" providerId="ADAL" clId="{70FA5432-39BE-4F0F-86F6-33DD33591B25}" dt="2020-02-04T14:55:45.219" v="358" actId="20577"/>
          <ac:spMkLst>
            <pc:docMk/>
            <pc:sldMk cId="3249139134" sldId="284"/>
            <ac:spMk id="3" creationId="{96A058DD-0A75-4E5C-829F-3CB5E33E9A55}"/>
          </ac:spMkLst>
        </pc:spChg>
        <pc:spChg chg="add del mod">
          <ac:chgData name="Isabelle Olsson (RF-SISU Örebro län)" userId="87b87282-76b1-490b-9c96-3efcbff55cb0" providerId="ADAL" clId="{70FA5432-39BE-4F0F-86F6-33DD33591B25}" dt="2020-02-04T14:04:55.287" v="24" actId="478"/>
          <ac:spMkLst>
            <pc:docMk/>
            <pc:sldMk cId="3249139134" sldId="284"/>
            <ac:spMk id="5" creationId="{558C0ABC-ADBA-4336-A27A-536CA87A3519}"/>
          </ac:spMkLst>
        </pc:spChg>
        <pc:spChg chg="add mod ord">
          <ac:chgData name="Isabelle Olsson (RF-SISU Örebro län)" userId="87b87282-76b1-490b-9c96-3efcbff55cb0" providerId="ADAL" clId="{70FA5432-39BE-4F0F-86F6-33DD33591B25}" dt="2020-02-04T14:06:02.801" v="34" actId="171"/>
          <ac:spMkLst>
            <pc:docMk/>
            <pc:sldMk cId="3249139134" sldId="284"/>
            <ac:spMk id="6" creationId="{B3CDD34A-55D6-46B2-B1AC-986AC04CF78A}"/>
          </ac:spMkLst>
        </pc:spChg>
        <pc:picChg chg="add mod ord">
          <ac:chgData name="Isabelle Olsson (RF-SISU Örebro län)" userId="87b87282-76b1-490b-9c96-3efcbff55cb0" providerId="ADAL" clId="{70FA5432-39BE-4F0F-86F6-33DD33591B25}" dt="2020-02-04T14:05:43.999" v="33" actId="166"/>
          <ac:picMkLst>
            <pc:docMk/>
            <pc:sldMk cId="3249139134" sldId="284"/>
            <ac:picMk id="4" creationId="{8E47A61C-7B8E-4A92-90B4-7F7E3EF8C4C5}"/>
          </ac:picMkLst>
        </pc:picChg>
      </pc:sldChg>
      <pc:sldChg chg="addSp ord">
        <pc:chgData name="Isabelle Olsson (RF-SISU Örebro län)" userId="87b87282-76b1-490b-9c96-3efcbff55cb0" providerId="ADAL" clId="{70FA5432-39BE-4F0F-86F6-33DD33591B25}" dt="2020-02-04T14:17:41.591" v="176"/>
        <pc:sldMkLst>
          <pc:docMk/>
          <pc:sldMk cId="78061062" sldId="285"/>
        </pc:sldMkLst>
        <pc:picChg chg="add">
          <ac:chgData name="Isabelle Olsson (RF-SISU Örebro län)" userId="87b87282-76b1-490b-9c96-3efcbff55cb0" providerId="ADAL" clId="{70FA5432-39BE-4F0F-86F6-33DD33591B25}" dt="2020-02-04T14:07:06.316" v="48"/>
          <ac:picMkLst>
            <pc:docMk/>
            <pc:sldMk cId="78061062" sldId="285"/>
            <ac:picMk id="4" creationId="{785E5F61-B952-46D7-A525-247C6CC02F4F}"/>
          </ac:picMkLst>
        </pc:picChg>
      </pc:sldChg>
      <pc:sldChg chg="addSp ord">
        <pc:chgData name="Isabelle Olsson (RF-SISU Örebro län)" userId="87b87282-76b1-490b-9c96-3efcbff55cb0" providerId="ADAL" clId="{70FA5432-39BE-4F0F-86F6-33DD33591B25}" dt="2020-02-04T14:17:41.591" v="176"/>
        <pc:sldMkLst>
          <pc:docMk/>
          <pc:sldMk cId="3065311605" sldId="286"/>
        </pc:sldMkLst>
        <pc:picChg chg="add">
          <ac:chgData name="Isabelle Olsson (RF-SISU Örebro län)" userId="87b87282-76b1-490b-9c96-3efcbff55cb0" providerId="ADAL" clId="{70FA5432-39BE-4F0F-86F6-33DD33591B25}" dt="2020-02-04T14:07:21.670" v="49"/>
          <ac:picMkLst>
            <pc:docMk/>
            <pc:sldMk cId="3065311605" sldId="286"/>
            <ac:picMk id="5" creationId="{A9ED016F-4101-4056-8CDC-A94E3A234BAA}"/>
          </ac:picMkLst>
        </pc:picChg>
      </pc:sldChg>
      <pc:sldChg chg="addSp modSp ord">
        <pc:chgData name="Isabelle Olsson (RF-SISU Örebro län)" userId="87b87282-76b1-490b-9c96-3efcbff55cb0" providerId="ADAL" clId="{70FA5432-39BE-4F0F-86F6-33DD33591B25}" dt="2020-02-04T14:56:26.541" v="378" actId="20577"/>
        <pc:sldMkLst>
          <pc:docMk/>
          <pc:sldMk cId="1751663995" sldId="287"/>
        </pc:sldMkLst>
        <pc:spChg chg="mod">
          <ac:chgData name="Isabelle Olsson (RF-SISU Örebro län)" userId="87b87282-76b1-490b-9c96-3efcbff55cb0" providerId="ADAL" clId="{70FA5432-39BE-4F0F-86F6-33DD33591B25}" dt="2020-02-04T14:56:26.541" v="378" actId="20577"/>
          <ac:spMkLst>
            <pc:docMk/>
            <pc:sldMk cId="1751663995" sldId="287"/>
            <ac:spMk id="3" creationId="{96A058DD-0A75-4E5C-829F-3CB5E33E9A55}"/>
          </ac:spMkLst>
        </pc:spChg>
        <pc:spChg chg="add">
          <ac:chgData name="Isabelle Olsson (RF-SISU Örebro län)" userId="87b87282-76b1-490b-9c96-3efcbff55cb0" providerId="ADAL" clId="{70FA5432-39BE-4F0F-86F6-33DD33591B25}" dt="2020-02-04T14:06:12.338" v="35"/>
          <ac:spMkLst>
            <pc:docMk/>
            <pc:sldMk cId="1751663995" sldId="287"/>
            <ac:spMk id="4" creationId="{4598AE28-F743-45E8-82A9-9D438862341D}"/>
          </ac:spMkLst>
        </pc:spChg>
        <pc:picChg chg="add">
          <ac:chgData name="Isabelle Olsson (RF-SISU Örebro län)" userId="87b87282-76b1-490b-9c96-3efcbff55cb0" providerId="ADAL" clId="{70FA5432-39BE-4F0F-86F6-33DD33591B25}" dt="2020-02-04T14:06:12.338" v="35"/>
          <ac:picMkLst>
            <pc:docMk/>
            <pc:sldMk cId="1751663995" sldId="287"/>
            <ac:picMk id="5" creationId="{E4251713-FC2B-4BDA-8C71-4CAF50734358}"/>
          </ac:picMkLst>
        </pc:picChg>
      </pc:sldChg>
      <pc:sldChg chg="addSp modSp">
        <pc:chgData name="Isabelle Olsson (RF-SISU Örebro län)" userId="87b87282-76b1-490b-9c96-3efcbff55cb0" providerId="ADAL" clId="{70FA5432-39BE-4F0F-86F6-33DD33591B25}" dt="2020-02-04T14:17:57.479" v="177" actId="1076"/>
        <pc:sldMkLst>
          <pc:docMk/>
          <pc:sldMk cId="2202273607" sldId="288"/>
        </pc:sldMkLst>
        <pc:spChg chg="add mod">
          <ac:chgData name="Isabelle Olsson (RF-SISU Örebro län)" userId="87b87282-76b1-490b-9c96-3efcbff55cb0" providerId="ADAL" clId="{70FA5432-39BE-4F0F-86F6-33DD33591B25}" dt="2020-02-04T14:13:49.030" v="118" actId="20577"/>
          <ac:spMkLst>
            <pc:docMk/>
            <pc:sldMk cId="2202273607" sldId="288"/>
            <ac:spMk id="4" creationId="{D442DEB7-D054-4163-A4B3-FA9D80315D17}"/>
          </ac:spMkLst>
        </pc:spChg>
        <pc:picChg chg="add mod">
          <ac:chgData name="Isabelle Olsson (RF-SISU Örebro län)" userId="87b87282-76b1-490b-9c96-3efcbff55cb0" providerId="ADAL" clId="{70FA5432-39BE-4F0F-86F6-33DD33591B25}" dt="2020-02-04T14:07:01.538" v="47" actId="1076"/>
          <ac:picMkLst>
            <pc:docMk/>
            <pc:sldMk cId="2202273607" sldId="288"/>
            <ac:picMk id="3" creationId="{65D4C39A-586D-41C7-BCA1-FB4C36E4DDC5}"/>
          </ac:picMkLst>
        </pc:picChg>
        <pc:picChg chg="add mod">
          <ac:chgData name="Isabelle Olsson (RF-SISU Örebro län)" userId="87b87282-76b1-490b-9c96-3efcbff55cb0" providerId="ADAL" clId="{70FA5432-39BE-4F0F-86F6-33DD33591B25}" dt="2020-02-04T14:17:57.479" v="177" actId="1076"/>
          <ac:picMkLst>
            <pc:docMk/>
            <pc:sldMk cId="2202273607" sldId="288"/>
            <ac:picMk id="5" creationId="{48760E0C-F5C3-4707-8F1C-B8D3329F6A4A}"/>
          </ac:picMkLst>
        </pc:picChg>
      </pc:sldChg>
      <pc:sldChg chg="addSp delSp modSp add">
        <pc:chgData name="Isabelle Olsson (RF-SISU Örebro län)" userId="87b87282-76b1-490b-9c96-3efcbff55cb0" providerId="ADAL" clId="{70FA5432-39BE-4F0F-86F6-33DD33591B25}" dt="2020-02-04T14:45:05.494" v="346" actId="20577"/>
        <pc:sldMkLst>
          <pc:docMk/>
          <pc:sldMk cId="2369089318" sldId="289"/>
        </pc:sldMkLst>
        <pc:spChg chg="add mod">
          <ac:chgData name="Isabelle Olsson (RF-SISU Örebro län)" userId="87b87282-76b1-490b-9c96-3efcbff55cb0" providerId="ADAL" clId="{70FA5432-39BE-4F0F-86F6-33DD33591B25}" dt="2020-02-04T14:45:05.494" v="346" actId="20577"/>
          <ac:spMkLst>
            <pc:docMk/>
            <pc:sldMk cId="2369089318" sldId="289"/>
            <ac:spMk id="2" creationId="{A8D33A41-E1BA-4351-ADD9-96F241D86377}"/>
          </ac:spMkLst>
        </pc:spChg>
        <pc:spChg chg="add del mod">
          <ac:chgData name="Isabelle Olsson (RF-SISU Örebro län)" userId="87b87282-76b1-490b-9c96-3efcbff55cb0" providerId="ADAL" clId="{70FA5432-39BE-4F0F-86F6-33DD33591B25}" dt="2020-02-04T14:08:13.595" v="52" actId="478"/>
          <ac:spMkLst>
            <pc:docMk/>
            <pc:sldMk cId="2369089318" sldId="289"/>
            <ac:spMk id="4" creationId="{F336BF40-7B6E-471F-90AD-3312E5F8DACC}"/>
          </ac:spMkLst>
        </pc:spChg>
        <pc:spChg chg="add del mod">
          <ac:chgData name="Isabelle Olsson (RF-SISU Örebro län)" userId="87b87282-76b1-490b-9c96-3efcbff55cb0" providerId="ADAL" clId="{70FA5432-39BE-4F0F-86F6-33DD33591B25}" dt="2020-02-04T14:08:19.612" v="53" actId="478"/>
          <ac:spMkLst>
            <pc:docMk/>
            <pc:sldMk cId="2369089318" sldId="289"/>
            <ac:spMk id="5" creationId="{615F44BA-CD64-4C58-A61D-B8A9789B13BF}"/>
          </ac:spMkLst>
        </pc:spChg>
        <pc:spChg chg="add del mod">
          <ac:chgData name="Isabelle Olsson (RF-SISU Örebro län)" userId="87b87282-76b1-490b-9c96-3efcbff55cb0" providerId="ADAL" clId="{70FA5432-39BE-4F0F-86F6-33DD33591B25}" dt="2020-02-04T14:08:19.612" v="53" actId="478"/>
          <ac:spMkLst>
            <pc:docMk/>
            <pc:sldMk cId="2369089318" sldId="289"/>
            <ac:spMk id="6" creationId="{15401311-1295-41FA-98F1-800569494459}"/>
          </ac:spMkLst>
        </pc:spChg>
        <pc:spChg chg="add del mod">
          <ac:chgData name="Isabelle Olsson (RF-SISU Örebro län)" userId="87b87282-76b1-490b-9c96-3efcbff55cb0" providerId="ADAL" clId="{70FA5432-39BE-4F0F-86F6-33DD33591B25}" dt="2020-02-04T14:08:19.612" v="53" actId="478"/>
          <ac:spMkLst>
            <pc:docMk/>
            <pc:sldMk cId="2369089318" sldId="289"/>
            <ac:spMk id="7" creationId="{56CEB8B3-CCBE-4EEB-B86D-D5EF1254C04E}"/>
          </ac:spMkLst>
        </pc:spChg>
        <pc:spChg chg="add del mod">
          <ac:chgData name="Isabelle Olsson (RF-SISU Örebro län)" userId="87b87282-76b1-490b-9c96-3efcbff55cb0" providerId="ADAL" clId="{70FA5432-39BE-4F0F-86F6-33DD33591B25}" dt="2020-02-04T14:08:19.612" v="53" actId="478"/>
          <ac:spMkLst>
            <pc:docMk/>
            <pc:sldMk cId="2369089318" sldId="289"/>
            <ac:spMk id="8" creationId="{3D4EE8C5-06EB-40A4-9605-BDD2C3A85028}"/>
          </ac:spMkLst>
        </pc:spChg>
        <pc:spChg chg="add del mod">
          <ac:chgData name="Isabelle Olsson (RF-SISU Örebro län)" userId="87b87282-76b1-490b-9c96-3efcbff55cb0" providerId="ADAL" clId="{70FA5432-39BE-4F0F-86F6-33DD33591B25}" dt="2020-02-04T14:08:19.612" v="53" actId="478"/>
          <ac:spMkLst>
            <pc:docMk/>
            <pc:sldMk cId="2369089318" sldId="289"/>
            <ac:spMk id="9" creationId="{581C23E5-7F14-484F-9BE2-0850A4DFF4F0}"/>
          </ac:spMkLst>
        </pc:spChg>
      </pc:sldChg>
      <pc:sldChg chg="add ord">
        <pc:chgData name="Isabelle Olsson (RF-SISU Örebro län)" userId="87b87282-76b1-490b-9c96-3efcbff55cb0" providerId="ADAL" clId="{70FA5432-39BE-4F0F-86F6-33DD33591B25}" dt="2020-02-04T14:37:49.974" v="187"/>
        <pc:sldMkLst>
          <pc:docMk/>
          <pc:sldMk cId="1497531784" sldId="290"/>
        </pc:sldMkLst>
      </pc:sldChg>
      <pc:sldChg chg="modSp add ord">
        <pc:chgData name="Isabelle Olsson (RF-SISU Örebro län)" userId="87b87282-76b1-490b-9c96-3efcbff55cb0" providerId="ADAL" clId="{70FA5432-39BE-4F0F-86F6-33DD33591B25}" dt="2020-02-04T14:55:21.301" v="351" actId="404"/>
        <pc:sldMkLst>
          <pc:docMk/>
          <pc:sldMk cId="2504155412" sldId="291"/>
        </pc:sldMkLst>
        <pc:spChg chg="mod">
          <ac:chgData name="Isabelle Olsson (RF-SISU Örebro län)" userId="87b87282-76b1-490b-9c96-3efcbff55cb0" providerId="ADAL" clId="{70FA5432-39BE-4F0F-86F6-33DD33591B25}" dt="2020-02-04T14:55:21.301" v="351" actId="404"/>
          <ac:spMkLst>
            <pc:docMk/>
            <pc:sldMk cId="2504155412" sldId="291"/>
            <ac:spMk id="3" creationId="{96A058DD-0A75-4E5C-829F-3CB5E33E9A55}"/>
          </ac:spMkLst>
        </pc:spChg>
      </pc:sldChg>
      <pc:sldChg chg="modSp add">
        <pc:chgData name="Isabelle Olsson (RF-SISU Örebro län)" userId="87b87282-76b1-490b-9c96-3efcbff55cb0" providerId="ADAL" clId="{70FA5432-39BE-4F0F-86F6-33DD33591B25}" dt="2020-02-04T14:55:55.578" v="362" actId="20577"/>
        <pc:sldMkLst>
          <pc:docMk/>
          <pc:sldMk cId="2354529538" sldId="292"/>
        </pc:sldMkLst>
        <pc:spChg chg="mod">
          <ac:chgData name="Isabelle Olsson (RF-SISU Örebro län)" userId="87b87282-76b1-490b-9c96-3efcbff55cb0" providerId="ADAL" clId="{70FA5432-39BE-4F0F-86F6-33DD33591B25}" dt="2020-02-04T14:55:55.578" v="362" actId="20577"/>
          <ac:spMkLst>
            <pc:docMk/>
            <pc:sldMk cId="2354529538" sldId="292"/>
            <ac:spMk id="3" creationId="{96A058DD-0A75-4E5C-829F-3CB5E33E9A55}"/>
          </ac:spMkLst>
        </pc:spChg>
      </pc:sldChg>
      <pc:sldChg chg="add del ord">
        <pc:chgData name="Isabelle Olsson (RF-SISU Örebro län)" userId="87b87282-76b1-490b-9c96-3efcbff55cb0" providerId="ADAL" clId="{70FA5432-39BE-4F0F-86F6-33DD33591B25}" dt="2020-02-04T14:45:07.496" v="347" actId="2696"/>
        <pc:sldMkLst>
          <pc:docMk/>
          <pc:sldMk cId="2142677752" sldId="293"/>
        </pc:sldMkLst>
      </pc:sldChg>
      <pc:sldChg chg="modSp add ord">
        <pc:chgData name="Isabelle Olsson (RF-SISU Örebro län)" userId="87b87282-76b1-490b-9c96-3efcbff55cb0" providerId="ADAL" clId="{70FA5432-39BE-4F0F-86F6-33DD33591B25}" dt="2020-02-04T14:39:48.689" v="198" actId="20577"/>
        <pc:sldMkLst>
          <pc:docMk/>
          <pc:sldMk cId="2595220472" sldId="294"/>
        </pc:sldMkLst>
        <pc:spChg chg="mod">
          <ac:chgData name="Isabelle Olsson (RF-SISU Örebro län)" userId="87b87282-76b1-490b-9c96-3efcbff55cb0" providerId="ADAL" clId="{70FA5432-39BE-4F0F-86F6-33DD33591B25}" dt="2020-02-04T14:39:48.689" v="198" actId="20577"/>
          <ac:spMkLst>
            <pc:docMk/>
            <pc:sldMk cId="2595220472" sldId="294"/>
            <ac:spMk id="3" creationId="{96A058DD-0A75-4E5C-829F-3CB5E33E9A55}"/>
          </ac:spMkLst>
        </pc:spChg>
      </pc:sldChg>
      <pc:sldChg chg="add ord">
        <pc:chgData name="Isabelle Olsson (RF-SISU Örebro län)" userId="87b87282-76b1-490b-9c96-3efcbff55cb0" providerId="ADAL" clId="{70FA5432-39BE-4F0F-86F6-33DD33591B25}" dt="2020-02-04T14:40:27.135" v="203"/>
        <pc:sldMkLst>
          <pc:docMk/>
          <pc:sldMk cId="1723954165" sldId="295"/>
        </pc:sldMkLst>
      </pc:sldChg>
      <pc:sldChg chg="modSp add ord">
        <pc:chgData name="Isabelle Olsson (RF-SISU Örebro län)" userId="87b87282-76b1-490b-9c96-3efcbff55cb0" providerId="ADAL" clId="{70FA5432-39BE-4F0F-86F6-33DD33591B25}" dt="2020-02-04T14:42:43.090" v="249" actId="20577"/>
        <pc:sldMkLst>
          <pc:docMk/>
          <pc:sldMk cId="184426030" sldId="296"/>
        </pc:sldMkLst>
        <pc:spChg chg="mod">
          <ac:chgData name="Isabelle Olsson (RF-SISU Örebro län)" userId="87b87282-76b1-490b-9c96-3efcbff55cb0" providerId="ADAL" clId="{70FA5432-39BE-4F0F-86F6-33DD33591B25}" dt="2020-02-04T14:42:43.090" v="249" actId="20577"/>
          <ac:spMkLst>
            <pc:docMk/>
            <pc:sldMk cId="184426030" sldId="296"/>
            <ac:spMk id="3" creationId="{96A058DD-0A75-4E5C-829F-3CB5E33E9A55}"/>
          </ac:spMkLst>
        </pc:spChg>
      </pc:sldChg>
      <pc:sldChg chg="add">
        <pc:chgData name="Isabelle Olsson (RF-SISU Örebro län)" userId="87b87282-76b1-490b-9c96-3efcbff55cb0" providerId="ADAL" clId="{70FA5432-39BE-4F0F-86F6-33DD33591B25}" dt="2020-02-04T14:40:25.944" v="202"/>
        <pc:sldMkLst>
          <pc:docMk/>
          <pc:sldMk cId="1317750614" sldId="297"/>
        </pc:sldMkLst>
      </pc:sldChg>
      <pc:sldChg chg="modSp add ord">
        <pc:chgData name="Isabelle Olsson (RF-SISU Örebro län)" userId="87b87282-76b1-490b-9c96-3efcbff55cb0" providerId="ADAL" clId="{70FA5432-39BE-4F0F-86F6-33DD33591B25}" dt="2020-02-04T14:42:18.269" v="230"/>
        <pc:sldMkLst>
          <pc:docMk/>
          <pc:sldMk cId="2538187616" sldId="298"/>
        </pc:sldMkLst>
        <pc:spChg chg="mod">
          <ac:chgData name="Isabelle Olsson (RF-SISU Örebro län)" userId="87b87282-76b1-490b-9c96-3efcbff55cb0" providerId="ADAL" clId="{70FA5432-39BE-4F0F-86F6-33DD33591B25}" dt="2020-02-04T14:42:09.871" v="229" actId="14100"/>
          <ac:spMkLst>
            <pc:docMk/>
            <pc:sldMk cId="2538187616" sldId="298"/>
            <ac:spMk id="3" creationId="{96A058DD-0A75-4E5C-829F-3CB5E33E9A55}"/>
          </ac:spMkLst>
        </pc:spChg>
      </pc:sldChg>
      <pc:sldChg chg="add ord">
        <pc:chgData name="Isabelle Olsson (RF-SISU Örebro län)" userId="87b87282-76b1-490b-9c96-3efcbff55cb0" providerId="ADAL" clId="{70FA5432-39BE-4F0F-86F6-33DD33591B25}" dt="2020-02-04T14:41:45.001" v="212"/>
        <pc:sldMkLst>
          <pc:docMk/>
          <pc:sldMk cId="697088915" sldId="299"/>
        </pc:sldMkLst>
      </pc:sldChg>
      <pc:sldChg chg="modSp add ord">
        <pc:chgData name="Isabelle Olsson (RF-SISU Örebro län)" userId="87b87282-76b1-490b-9c96-3efcbff55cb0" providerId="ADAL" clId="{70FA5432-39BE-4F0F-86F6-33DD33591B25}" dt="2020-02-04T14:43:13.455" v="284" actId="14100"/>
        <pc:sldMkLst>
          <pc:docMk/>
          <pc:sldMk cId="65011179" sldId="300"/>
        </pc:sldMkLst>
        <pc:spChg chg="mod">
          <ac:chgData name="Isabelle Olsson (RF-SISU Örebro län)" userId="87b87282-76b1-490b-9c96-3efcbff55cb0" providerId="ADAL" clId="{70FA5432-39BE-4F0F-86F6-33DD33591B25}" dt="2020-02-04T14:43:13.455" v="284" actId="14100"/>
          <ac:spMkLst>
            <pc:docMk/>
            <pc:sldMk cId="65011179" sldId="300"/>
            <ac:spMk id="3" creationId="{96A058DD-0A75-4E5C-829F-3CB5E33E9A55}"/>
          </ac:spMkLst>
        </pc:spChg>
      </pc:sldChg>
      <pc:sldChg chg="modSp add">
        <pc:chgData name="Isabelle Olsson (RF-SISU Örebro län)" userId="87b87282-76b1-490b-9c96-3efcbff55cb0" providerId="ADAL" clId="{70FA5432-39BE-4F0F-86F6-33DD33591B25}" dt="2020-02-04T14:43:32.456" v="308" actId="20577"/>
        <pc:sldMkLst>
          <pc:docMk/>
          <pc:sldMk cId="1329219242" sldId="301"/>
        </pc:sldMkLst>
        <pc:spChg chg="mod">
          <ac:chgData name="Isabelle Olsson (RF-SISU Örebro län)" userId="87b87282-76b1-490b-9c96-3efcbff55cb0" providerId="ADAL" clId="{70FA5432-39BE-4F0F-86F6-33DD33591B25}" dt="2020-02-04T14:43:32.456" v="308" actId="20577"/>
          <ac:spMkLst>
            <pc:docMk/>
            <pc:sldMk cId="1329219242" sldId="301"/>
            <ac:spMk id="3" creationId="{96A058DD-0A75-4E5C-829F-3CB5E33E9A55}"/>
          </ac:spMkLst>
        </pc:spChg>
      </pc:sldChg>
      <pc:sldChg chg="add ord">
        <pc:chgData name="Isabelle Olsson (RF-SISU Örebro län)" userId="87b87282-76b1-490b-9c96-3efcbff55cb0" providerId="ADAL" clId="{70FA5432-39BE-4F0F-86F6-33DD33591B25}" dt="2020-02-04T14:44:02.170" v="310"/>
        <pc:sldMkLst>
          <pc:docMk/>
          <pc:sldMk cId="1276498561" sldId="302"/>
        </pc:sldMkLst>
      </pc:sldChg>
      <pc:sldChg chg="modSp add ord">
        <pc:chgData name="Isabelle Olsson (RF-SISU Örebro län)" userId="87b87282-76b1-490b-9c96-3efcbff55cb0" providerId="ADAL" clId="{70FA5432-39BE-4F0F-86F6-33DD33591B25}" dt="2020-02-04T14:44:29.680" v="337" actId="20577"/>
        <pc:sldMkLst>
          <pc:docMk/>
          <pc:sldMk cId="3189023832" sldId="303"/>
        </pc:sldMkLst>
        <pc:spChg chg="mod">
          <ac:chgData name="Isabelle Olsson (RF-SISU Örebro län)" userId="87b87282-76b1-490b-9c96-3efcbff55cb0" providerId="ADAL" clId="{70FA5432-39BE-4F0F-86F6-33DD33591B25}" dt="2020-02-04T14:44:29.680" v="337" actId="20577"/>
          <ac:spMkLst>
            <pc:docMk/>
            <pc:sldMk cId="3189023832" sldId="303"/>
            <ac:spMk id="4" creationId="{D442DEB7-D054-4163-A4B3-FA9D80315D17}"/>
          </ac:spMkLst>
        </pc:spChg>
      </pc:sldChg>
      <pc:sldChg chg="add ord">
        <pc:chgData name="Isabelle Olsson (RF-SISU Örebro län)" userId="87b87282-76b1-490b-9c96-3efcbff55cb0" providerId="ADAL" clId="{70FA5432-39BE-4F0F-86F6-33DD33591B25}" dt="2020-02-04T14:44:38.982" v="338"/>
        <pc:sldMkLst>
          <pc:docMk/>
          <pc:sldMk cId="405632383" sldId="304"/>
        </pc:sldMkLst>
      </pc:sldChg>
    </pc:docChg>
  </pc:docChgLst>
  <pc:docChgLst>
    <pc:chgData name="Anja Ek (RF-SISU Örebro län)" userId="8c263450-846b-449d-9865-22965254fe38" providerId="ADAL" clId="{E10879A1-2740-450F-8C0F-374CF0B567D0}"/>
    <pc:docChg chg="modSld">
      <pc:chgData name="Anja Ek (RF-SISU Örebro län)" userId="8c263450-846b-449d-9865-22965254fe38" providerId="ADAL" clId="{E10879A1-2740-450F-8C0F-374CF0B567D0}" dt="2020-01-15T09:40:56.305" v="39" actId="20577"/>
      <pc:docMkLst>
        <pc:docMk/>
      </pc:docMkLst>
      <pc:sldChg chg="modSp">
        <pc:chgData name="Anja Ek (RF-SISU Örebro län)" userId="8c263450-846b-449d-9865-22965254fe38" providerId="ADAL" clId="{E10879A1-2740-450F-8C0F-374CF0B567D0}" dt="2020-01-15T09:40:56.305" v="39" actId="20577"/>
        <pc:sldMkLst>
          <pc:docMk/>
          <pc:sldMk cId="3249139134" sldId="284"/>
        </pc:sldMkLst>
        <pc:spChg chg="mod">
          <ac:chgData name="Anja Ek (RF-SISU Örebro län)" userId="8c263450-846b-449d-9865-22965254fe38" providerId="ADAL" clId="{E10879A1-2740-450F-8C0F-374CF0B567D0}" dt="2020-01-15T09:40:56.305" v="39" actId="20577"/>
          <ac:spMkLst>
            <pc:docMk/>
            <pc:sldMk cId="3249139134" sldId="284"/>
            <ac:spMk id="3" creationId="{96A058DD-0A75-4E5C-829F-3CB5E33E9A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5.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8.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kalkylblad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kalkylblad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kalkylblad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kalkylblad1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kalkylblad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kalkylblad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kalkylblad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kalkylblad1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kalkylblad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kalkylblad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kalkylblad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xmlns:c16r2="http://schemas.microsoft.com/office/drawing/2015/06/chart">
            <c:ext xmlns:c16="http://schemas.microsoft.com/office/drawing/2014/chart" uri="{C3380CC4-5D6E-409C-BE32-E72D297353CC}">
              <c16:uniqueId val="{00000000-3580-4117-8047-D64EDE24F280}"/>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xmlns:c16r2="http://schemas.microsoft.com/office/drawing/2015/06/chart">
            <c:ext xmlns:c16="http://schemas.microsoft.com/office/drawing/2014/chart" uri="{C3380CC4-5D6E-409C-BE32-E72D297353CC}">
              <c16:uniqueId val="{00000001-3580-4117-8047-D64EDE24F280}"/>
            </c:ext>
          </c:extLst>
        </c:ser>
        <c:dLbls>
          <c:dLblPos val="outEnd"/>
          <c:showLegendKey val="0"/>
          <c:showVal val="1"/>
          <c:showCatName val="0"/>
          <c:showSerName val="0"/>
          <c:showPercent val="0"/>
          <c:showBubbleSize val="0"/>
        </c:dLbls>
        <c:gapWidth val="219"/>
        <c:overlap val="-27"/>
        <c:axId val="799775880"/>
        <c:axId val="799768040"/>
      </c:barChart>
      <c:catAx>
        <c:axId val="79977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9768040"/>
        <c:crosses val="autoZero"/>
        <c:auto val="1"/>
        <c:lblAlgn val="ctr"/>
        <c:lblOffset val="100"/>
        <c:noMultiLvlLbl val="0"/>
      </c:catAx>
      <c:valAx>
        <c:axId val="79976804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9775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xmlns:c16r2="http://schemas.microsoft.com/office/drawing/2015/06/chart">
            <c:ext xmlns:c16="http://schemas.microsoft.com/office/drawing/2014/chart" uri="{C3380CC4-5D6E-409C-BE32-E72D297353CC}">
              <c16:uniqueId val="{00000001-434E-4AE1-AE00-3F9B5CD075B7}"/>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xmlns:c16r2="http://schemas.microsoft.com/office/drawing/2015/06/chart">
            <c:ext xmlns:c16="http://schemas.microsoft.com/office/drawing/2014/chart" uri="{C3380CC4-5D6E-409C-BE32-E72D297353CC}">
              <c16:uniqueId val="{00000002-434E-4AE1-AE00-3F9B5CD075B7}"/>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xmlns:c16r2="http://schemas.microsoft.com/office/drawing/2015/06/chart">
            <c:ext xmlns:c16="http://schemas.microsoft.com/office/drawing/2014/chart" uri="{C3380CC4-5D6E-409C-BE32-E72D297353CC}">
              <c16:uniqueId val="{00000003-434E-4AE1-AE00-3F9B5CD075B7}"/>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xmlns:c16r2="http://schemas.microsoft.com/office/drawing/2015/06/chart">
            <c:ext xmlns:c16="http://schemas.microsoft.com/office/drawing/2014/chart" uri="{C3380CC4-5D6E-409C-BE32-E72D297353CC}">
              <c16:uniqueId val="{00000004-434E-4AE1-AE00-3F9B5CD075B7}"/>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xmlns:c16r2="http://schemas.microsoft.com/office/drawing/2015/06/chart">
            <c:ext xmlns:c16="http://schemas.microsoft.com/office/drawing/2014/chart" uri="{C3380CC4-5D6E-409C-BE32-E72D297353CC}">
              <c16:uniqueId val="{00000005-434E-4AE1-AE00-3F9B5CD075B7}"/>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xmlns:c16r2="http://schemas.microsoft.com/office/drawing/2015/06/chart">
            <c:ext xmlns:c16="http://schemas.microsoft.com/office/drawing/2014/chart" uri="{C3380CC4-5D6E-409C-BE32-E72D297353CC}">
              <c16:uniqueId val="{00000006-434E-4AE1-AE00-3F9B5CD075B7}"/>
            </c:ext>
          </c:extLst>
        </c:ser>
        <c:dLbls>
          <c:showLegendKey val="0"/>
          <c:showVal val="0"/>
          <c:showCatName val="0"/>
          <c:showSerName val="0"/>
          <c:showPercent val="0"/>
          <c:showBubbleSize val="0"/>
        </c:dLbls>
        <c:smooth val="0"/>
        <c:axId val="799797440"/>
        <c:axId val="799798616"/>
      </c:lineChart>
      <c:catAx>
        <c:axId val="7997974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8616"/>
        <c:crosses val="autoZero"/>
        <c:auto val="1"/>
        <c:lblAlgn val="ctr"/>
        <c:lblOffset val="100"/>
        <c:noMultiLvlLbl val="0"/>
      </c:catAx>
      <c:valAx>
        <c:axId val="79979861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744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a:t>Andel med övervikt/fetma 30-69 år - 2004-2017 - Totalt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xmlns:c16r2="http://schemas.microsoft.com/office/drawing/2015/06/chart">
            <c:ext xmlns:c16="http://schemas.microsoft.com/office/drawing/2014/chart" uri="{C3380CC4-5D6E-409C-BE32-E72D297353CC}">
              <c16:uniqueId val="{00000000-EB39-48FA-849B-771F6DF12A03}"/>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xmlns:c16r2="http://schemas.microsoft.com/office/drawing/2015/06/chart">
            <c:ext xmlns:c16="http://schemas.microsoft.com/office/drawing/2014/chart" uri="{C3380CC4-5D6E-409C-BE32-E72D297353CC}">
              <c16:uniqueId val="{00000001-EB39-48FA-849B-771F6DF12A03}"/>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xmlns:c16r2="http://schemas.microsoft.com/office/drawing/2015/06/chart">
            <c:ext xmlns:c16="http://schemas.microsoft.com/office/drawing/2014/chart" uri="{C3380CC4-5D6E-409C-BE32-E72D297353CC}">
              <c16:uniqueId val="{00000002-EB39-48FA-849B-771F6DF12A03}"/>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xmlns:c16r2="http://schemas.microsoft.com/office/drawing/2015/06/chart">
            <c:ext xmlns:c16="http://schemas.microsoft.com/office/drawing/2014/chart" uri="{C3380CC4-5D6E-409C-BE32-E72D297353CC}">
              <c16:uniqueId val="{00000003-EB39-48FA-849B-771F6DF12A03}"/>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xmlns:c16r2="http://schemas.microsoft.com/office/drawing/2015/06/chart">
            <c:ext xmlns:c16="http://schemas.microsoft.com/office/drawing/2014/chart" uri="{C3380CC4-5D6E-409C-BE32-E72D297353CC}">
              <c16:uniqueId val="{00000004-EB39-48FA-849B-771F6DF12A03}"/>
            </c:ext>
          </c:extLst>
        </c:ser>
        <c:dLbls>
          <c:showLegendKey val="0"/>
          <c:showVal val="0"/>
          <c:showCatName val="0"/>
          <c:showSerName val="0"/>
          <c:showPercent val="0"/>
          <c:showBubbleSize val="0"/>
        </c:dLbls>
        <c:smooth val="0"/>
        <c:axId val="799799400"/>
        <c:axId val="799793128"/>
      </c:lineChart>
      <c:catAx>
        <c:axId val="799799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3128"/>
        <c:crosses val="autoZero"/>
        <c:auto val="1"/>
        <c:lblAlgn val="ctr"/>
        <c:lblOffset val="100"/>
        <c:noMultiLvlLbl val="0"/>
      </c:catAx>
      <c:valAx>
        <c:axId val="799793128"/>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940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dirty="0">
                <a:effectLst/>
              </a:rPr>
              <a:t>Andel i Askersunds kommun som uppnår rekommendationen om 150 minuter fysisk aktivitet/vecka (2017) </a:t>
            </a:r>
            <a:endParaRPr lang="sv-SE"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vuxna'!$AA$38</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vuxna'!$Z$39:$Z$40</c:f>
              <c:strCache>
                <c:ptCount val="2"/>
                <c:pt idx="0">
                  <c:v>30-49 år</c:v>
                </c:pt>
                <c:pt idx="1">
                  <c:v>50-69 år</c:v>
                </c:pt>
              </c:strCache>
            </c:strRef>
          </c:cat>
          <c:val>
            <c:numRef>
              <c:f>'Dia fys vuxna'!$AA$39:$AA$40</c:f>
              <c:numCache>
                <c:formatCode>General</c:formatCode>
                <c:ptCount val="2"/>
                <c:pt idx="0">
                  <c:v>76</c:v>
                </c:pt>
                <c:pt idx="1">
                  <c:v>67</c:v>
                </c:pt>
              </c:numCache>
            </c:numRef>
          </c:val>
          <c:extLst xmlns:c16r2="http://schemas.microsoft.com/office/drawing/2015/06/chart">
            <c:ext xmlns:c16="http://schemas.microsoft.com/office/drawing/2014/chart" uri="{C3380CC4-5D6E-409C-BE32-E72D297353CC}">
              <c16:uniqueId val="{00000000-EAAE-489C-AD51-274681504B8F}"/>
            </c:ext>
          </c:extLst>
        </c:ser>
        <c:ser>
          <c:idx val="1"/>
          <c:order val="1"/>
          <c:tx>
            <c:strRef>
              <c:f>'Dia fys vuxna'!$AB$38</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vuxna'!$Z$39:$Z$40</c:f>
              <c:strCache>
                <c:ptCount val="2"/>
                <c:pt idx="0">
                  <c:v>30-49 år</c:v>
                </c:pt>
                <c:pt idx="1">
                  <c:v>50-69 år</c:v>
                </c:pt>
              </c:strCache>
            </c:strRef>
          </c:cat>
          <c:val>
            <c:numRef>
              <c:f>'Dia fys vuxna'!$AB$39:$AB$40</c:f>
              <c:numCache>
                <c:formatCode>General</c:formatCode>
                <c:ptCount val="2"/>
                <c:pt idx="0">
                  <c:v>63</c:v>
                </c:pt>
                <c:pt idx="1">
                  <c:v>57</c:v>
                </c:pt>
              </c:numCache>
            </c:numRef>
          </c:val>
          <c:extLst xmlns:c16r2="http://schemas.microsoft.com/office/drawing/2015/06/chart">
            <c:ext xmlns:c16="http://schemas.microsoft.com/office/drawing/2014/chart" uri="{C3380CC4-5D6E-409C-BE32-E72D297353CC}">
              <c16:uniqueId val="{00000001-EAAE-489C-AD51-274681504B8F}"/>
            </c:ext>
          </c:extLst>
        </c:ser>
        <c:dLbls>
          <c:dLblPos val="outEnd"/>
          <c:showLegendKey val="0"/>
          <c:showVal val="1"/>
          <c:showCatName val="0"/>
          <c:showSerName val="0"/>
          <c:showPercent val="0"/>
          <c:showBubbleSize val="0"/>
        </c:dLbls>
        <c:gapWidth val="219"/>
        <c:overlap val="-27"/>
        <c:axId val="799796264"/>
        <c:axId val="799796656"/>
      </c:barChart>
      <c:catAx>
        <c:axId val="7997962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Ålder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6656"/>
        <c:crosses val="autoZero"/>
        <c:auto val="1"/>
        <c:lblAlgn val="ctr"/>
        <c:lblOffset val="100"/>
        <c:noMultiLvlLbl val="0"/>
      </c:catAx>
      <c:valAx>
        <c:axId val="79979665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dirty="0">
                <a:effectLst/>
              </a:rPr>
              <a:t>Andel i Askersunds kommun som sitter 10 timmar eller mer ett normalt dygn (2017) </a:t>
            </a:r>
            <a:endParaRPr lang="sv-SE"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vux'!$AB$65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vux'!$AA$66:$AA$67</c:f>
              <c:strCache>
                <c:ptCount val="2"/>
                <c:pt idx="0">
                  <c:v>30-49 år</c:v>
                </c:pt>
                <c:pt idx="1">
                  <c:v>50-69 år</c:v>
                </c:pt>
              </c:strCache>
            </c:strRef>
          </c:cat>
          <c:val>
            <c:numRef>
              <c:f>'Dia still vux'!$AB$66:$AB$67</c:f>
              <c:numCache>
                <c:formatCode>General</c:formatCode>
                <c:ptCount val="2"/>
                <c:pt idx="0">
                  <c:v>7</c:v>
                </c:pt>
                <c:pt idx="1">
                  <c:v>8</c:v>
                </c:pt>
              </c:numCache>
            </c:numRef>
          </c:val>
          <c:extLst xmlns:c16r2="http://schemas.microsoft.com/office/drawing/2015/06/chart">
            <c:ext xmlns:c16="http://schemas.microsoft.com/office/drawing/2014/chart" uri="{C3380CC4-5D6E-409C-BE32-E72D297353CC}">
              <c16:uniqueId val="{00000000-A485-431B-B1E3-94EC13EFC567}"/>
            </c:ext>
          </c:extLst>
        </c:ser>
        <c:ser>
          <c:idx val="1"/>
          <c:order val="1"/>
          <c:tx>
            <c:strRef>
              <c:f>'Dia still vux'!$AC$65</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vux'!$AA$66:$AA$67</c:f>
              <c:strCache>
                <c:ptCount val="2"/>
                <c:pt idx="0">
                  <c:v>30-49 år</c:v>
                </c:pt>
                <c:pt idx="1">
                  <c:v>50-69 år</c:v>
                </c:pt>
              </c:strCache>
            </c:strRef>
          </c:cat>
          <c:val>
            <c:numRef>
              <c:f>'Dia still vux'!$AC$66:$AC$67</c:f>
              <c:numCache>
                <c:formatCode>General</c:formatCode>
                <c:ptCount val="2"/>
                <c:pt idx="0">
                  <c:v>10</c:v>
                </c:pt>
                <c:pt idx="1">
                  <c:v>9</c:v>
                </c:pt>
              </c:numCache>
            </c:numRef>
          </c:val>
          <c:extLst xmlns:c16r2="http://schemas.microsoft.com/office/drawing/2015/06/chart">
            <c:ext xmlns:c16="http://schemas.microsoft.com/office/drawing/2014/chart" uri="{C3380CC4-5D6E-409C-BE32-E72D297353CC}">
              <c16:uniqueId val="{00000001-A485-431B-B1E3-94EC13EFC567}"/>
            </c:ext>
          </c:extLst>
        </c:ser>
        <c:dLbls>
          <c:dLblPos val="outEnd"/>
          <c:showLegendKey val="0"/>
          <c:showVal val="1"/>
          <c:showCatName val="0"/>
          <c:showSerName val="0"/>
          <c:showPercent val="0"/>
          <c:showBubbleSize val="0"/>
        </c:dLbls>
        <c:gapWidth val="219"/>
        <c:overlap val="-27"/>
        <c:axId val="799797832"/>
        <c:axId val="799798224"/>
      </c:barChart>
      <c:catAx>
        <c:axId val="79979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8224"/>
        <c:crosses val="autoZero"/>
        <c:auto val="1"/>
        <c:lblAlgn val="ctr"/>
        <c:lblOffset val="100"/>
        <c:noMultiLvlLbl val="0"/>
      </c:catAx>
      <c:valAx>
        <c:axId val="79979822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9979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xmlns:c16r2="http://schemas.microsoft.com/office/drawing/2015/06/chart">
            <c:ext xmlns:c16="http://schemas.microsoft.com/office/drawing/2014/chart" uri="{C3380CC4-5D6E-409C-BE32-E72D297353CC}">
              <c16:uniqueId val="{00000000-7567-415B-9FED-D4AC6DE8E225}"/>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xmlns:c16r2="http://schemas.microsoft.com/office/drawing/2015/06/chart">
            <c:ext xmlns:c16="http://schemas.microsoft.com/office/drawing/2014/chart" uri="{C3380CC4-5D6E-409C-BE32-E72D297353CC}">
              <c16:uniqueId val="{00000001-7567-415B-9FED-D4AC6DE8E225}"/>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xmlns:c16r2="http://schemas.microsoft.com/office/drawing/2015/06/chart">
            <c:ext xmlns:c16="http://schemas.microsoft.com/office/drawing/2014/chart" uri="{C3380CC4-5D6E-409C-BE32-E72D297353CC}">
              <c16:uniqueId val="{00000002-7567-415B-9FED-D4AC6DE8E225}"/>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xmlns:c16r2="http://schemas.microsoft.com/office/drawing/2015/06/chart">
            <c:ext xmlns:c16="http://schemas.microsoft.com/office/drawing/2014/chart" uri="{C3380CC4-5D6E-409C-BE32-E72D297353CC}">
              <c16:uniqueId val="{00000003-7567-415B-9FED-D4AC6DE8E225}"/>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xmlns:c16r2="http://schemas.microsoft.com/office/drawing/2015/06/chart">
            <c:ext xmlns:c16="http://schemas.microsoft.com/office/drawing/2014/chart" uri="{C3380CC4-5D6E-409C-BE32-E72D297353CC}">
              <c16:uniqueId val="{00000004-7567-415B-9FED-D4AC6DE8E225}"/>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xmlns:c16r2="http://schemas.microsoft.com/office/drawing/2015/06/chart">
            <c:ext xmlns:c16="http://schemas.microsoft.com/office/drawing/2014/chart" uri="{C3380CC4-5D6E-409C-BE32-E72D297353CC}">
              <c16:uniqueId val="{00000005-7567-415B-9FED-D4AC6DE8E225}"/>
            </c:ext>
          </c:extLst>
        </c:ser>
        <c:dLbls>
          <c:showLegendKey val="0"/>
          <c:showVal val="0"/>
          <c:showCatName val="0"/>
          <c:showSerName val="0"/>
          <c:showPercent val="0"/>
          <c:showBubbleSize val="0"/>
        </c:dLbls>
        <c:smooth val="0"/>
        <c:axId val="799792344"/>
        <c:axId val="799794696"/>
      </c:lineChart>
      <c:catAx>
        <c:axId val="79979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9794696"/>
        <c:crosses val="autoZero"/>
        <c:auto val="1"/>
        <c:lblAlgn val="ctr"/>
        <c:lblOffset val="100"/>
        <c:noMultiLvlLbl val="0"/>
      </c:catAx>
      <c:valAx>
        <c:axId val="799794696"/>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97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dirty="0">
                <a:effectLst/>
              </a:rPr>
              <a:t>Andel i Askersunds kommun som uppnår rekommendationen om 150 minuter fysisk aktivitet/vecka (2017) </a:t>
            </a:r>
            <a:endParaRPr lang="sv-SE"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äldre'!$AA$38</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äldre'!$Z$39:$Z$40</c:f>
              <c:strCache>
                <c:ptCount val="2"/>
                <c:pt idx="0">
                  <c:v>70-84 år</c:v>
                </c:pt>
                <c:pt idx="1">
                  <c:v>85+ år</c:v>
                </c:pt>
              </c:strCache>
            </c:strRef>
          </c:cat>
          <c:val>
            <c:numRef>
              <c:f>'Dia fys äldre'!$AA$39:$AA$40</c:f>
              <c:numCache>
                <c:formatCode>General</c:formatCode>
                <c:ptCount val="2"/>
                <c:pt idx="0">
                  <c:v>55</c:v>
                </c:pt>
                <c:pt idx="1">
                  <c:v>16</c:v>
                </c:pt>
              </c:numCache>
            </c:numRef>
          </c:val>
          <c:extLst xmlns:c16r2="http://schemas.microsoft.com/office/drawing/2015/06/chart">
            <c:ext xmlns:c16="http://schemas.microsoft.com/office/drawing/2014/chart" uri="{C3380CC4-5D6E-409C-BE32-E72D297353CC}">
              <c16:uniqueId val="{00000000-8EB7-4BE5-9EE0-A04C9389FC70}"/>
            </c:ext>
          </c:extLst>
        </c:ser>
        <c:ser>
          <c:idx val="1"/>
          <c:order val="1"/>
          <c:tx>
            <c:strRef>
              <c:f>'Dia fys äldre'!$AB$38</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äldre'!$Z$39:$Z$40</c:f>
              <c:strCache>
                <c:ptCount val="2"/>
                <c:pt idx="0">
                  <c:v>70-84 år</c:v>
                </c:pt>
                <c:pt idx="1">
                  <c:v>85+ år</c:v>
                </c:pt>
              </c:strCache>
            </c:strRef>
          </c:cat>
          <c:val>
            <c:numRef>
              <c:f>'Dia fys äldre'!$AB$39:$AB$40</c:f>
              <c:numCache>
                <c:formatCode>General</c:formatCode>
                <c:ptCount val="2"/>
                <c:pt idx="0">
                  <c:v>58</c:v>
                </c:pt>
                <c:pt idx="1">
                  <c:v>31</c:v>
                </c:pt>
              </c:numCache>
            </c:numRef>
          </c:val>
          <c:extLst xmlns:c16r2="http://schemas.microsoft.com/office/drawing/2015/06/chart">
            <c:ext xmlns:c16="http://schemas.microsoft.com/office/drawing/2014/chart" uri="{C3380CC4-5D6E-409C-BE32-E72D297353CC}">
              <c16:uniqueId val="{00000001-8EB7-4BE5-9EE0-A04C9389FC70}"/>
            </c:ext>
          </c:extLst>
        </c:ser>
        <c:dLbls>
          <c:dLblPos val="outEnd"/>
          <c:showLegendKey val="0"/>
          <c:showVal val="1"/>
          <c:showCatName val="0"/>
          <c:showSerName val="0"/>
          <c:showPercent val="0"/>
          <c:showBubbleSize val="0"/>
        </c:dLbls>
        <c:gapWidth val="219"/>
        <c:overlap val="-27"/>
        <c:axId val="552073360"/>
        <c:axId val="552072576"/>
      </c:barChart>
      <c:catAx>
        <c:axId val="5520733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a:t>Ålder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2576"/>
        <c:crosses val="autoZero"/>
        <c:auto val="1"/>
        <c:lblAlgn val="ctr"/>
        <c:lblOffset val="100"/>
        <c:noMultiLvlLbl val="0"/>
      </c:catAx>
      <c:valAx>
        <c:axId val="55207257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dirty="0">
                <a:effectLst/>
              </a:rPr>
              <a:t>Andel i Askersunds kommun som sitter 10 timmar eller mer ett normalt dygn (2017) </a:t>
            </a:r>
            <a:endParaRPr lang="sv-SE"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äldre'!$AB$65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äldre'!$AA$66:$AA$67</c:f>
              <c:strCache>
                <c:ptCount val="2"/>
                <c:pt idx="0">
                  <c:v>70-84 år</c:v>
                </c:pt>
                <c:pt idx="1">
                  <c:v>85+ år</c:v>
                </c:pt>
              </c:strCache>
            </c:strRef>
          </c:cat>
          <c:val>
            <c:numRef>
              <c:f>'Dia still äldre'!$AB$66:$AB$67</c:f>
              <c:numCache>
                <c:formatCode>General</c:formatCode>
                <c:ptCount val="2"/>
                <c:pt idx="0">
                  <c:v>3</c:v>
                </c:pt>
                <c:pt idx="1">
                  <c:v>5</c:v>
                </c:pt>
              </c:numCache>
            </c:numRef>
          </c:val>
          <c:extLst xmlns:c16r2="http://schemas.microsoft.com/office/drawing/2015/06/chart">
            <c:ext xmlns:c16="http://schemas.microsoft.com/office/drawing/2014/chart" uri="{C3380CC4-5D6E-409C-BE32-E72D297353CC}">
              <c16:uniqueId val="{00000000-E4FD-4D1C-AD88-73D73BFF213C}"/>
            </c:ext>
          </c:extLst>
        </c:ser>
        <c:ser>
          <c:idx val="1"/>
          <c:order val="1"/>
          <c:tx>
            <c:strRef>
              <c:f>'Dia still äldre'!$AC$65</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äldre'!$AA$66:$AA$67</c:f>
              <c:strCache>
                <c:ptCount val="2"/>
                <c:pt idx="0">
                  <c:v>70-84 år</c:v>
                </c:pt>
                <c:pt idx="1">
                  <c:v>85+ år</c:v>
                </c:pt>
              </c:strCache>
            </c:strRef>
          </c:cat>
          <c:val>
            <c:numRef>
              <c:f>'Dia still äldre'!$AC$66:$AC$67</c:f>
              <c:numCache>
                <c:formatCode>General</c:formatCode>
                <c:ptCount val="2"/>
                <c:pt idx="0">
                  <c:v>4</c:v>
                </c:pt>
                <c:pt idx="1">
                  <c:v>22</c:v>
                </c:pt>
              </c:numCache>
            </c:numRef>
          </c:val>
          <c:extLst xmlns:c16r2="http://schemas.microsoft.com/office/drawing/2015/06/chart">
            <c:ext xmlns:c16="http://schemas.microsoft.com/office/drawing/2014/chart" uri="{C3380CC4-5D6E-409C-BE32-E72D297353CC}">
              <c16:uniqueId val="{00000001-E4FD-4D1C-AD88-73D73BFF213C}"/>
            </c:ext>
          </c:extLst>
        </c:ser>
        <c:dLbls>
          <c:dLblPos val="outEnd"/>
          <c:showLegendKey val="0"/>
          <c:showVal val="1"/>
          <c:showCatName val="0"/>
          <c:showSerName val="0"/>
          <c:showPercent val="0"/>
          <c:showBubbleSize val="0"/>
        </c:dLbls>
        <c:gapWidth val="219"/>
        <c:overlap val="-27"/>
        <c:axId val="552080024"/>
        <c:axId val="552075712"/>
      </c:barChart>
      <c:catAx>
        <c:axId val="55208002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sz="1600"/>
                  <a:t>Ålder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5712"/>
        <c:crosses val="autoZero"/>
        <c:auto val="1"/>
        <c:lblAlgn val="ctr"/>
        <c:lblOffset val="100"/>
        <c:noMultiLvlLbl val="0"/>
      </c:catAx>
      <c:valAx>
        <c:axId val="5520757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0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FD3-4329-AAD2-6D6BD29947E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Askersund</c:v>
                </c:pt>
                <c:pt idx="1">
                  <c:v>Skyllbergs Idrottsklubb</c:v>
                </c:pt>
                <c:pt idx="2">
                  <c:v>Åsbro Gymnastik O IF</c:v>
                </c:pt>
                <c:pt idx="3">
                  <c:v>Askersunds Innebandyklubb</c:v>
                </c:pt>
                <c:pt idx="4">
                  <c:v>Askersunds Gymnastikförening</c:v>
                </c:pt>
              </c:strCache>
            </c:strRef>
          </c:cat>
          <c:val>
            <c:numRef>
              <c:f>'Största Ungdomsföreningarna'!$D$7:$D$11</c:f>
              <c:numCache>
                <c:formatCode>General</c:formatCode>
                <c:ptCount val="5"/>
                <c:pt idx="0">
                  <c:v>5274</c:v>
                </c:pt>
                <c:pt idx="1">
                  <c:v>3181</c:v>
                </c:pt>
                <c:pt idx="2">
                  <c:v>1929</c:v>
                </c:pt>
                <c:pt idx="3">
                  <c:v>2431</c:v>
                </c:pt>
                <c:pt idx="4">
                  <c:v>188</c:v>
                </c:pt>
              </c:numCache>
            </c:numRef>
          </c:val>
          <c:extLst xmlns:c16r2="http://schemas.microsoft.com/office/drawing/2015/06/chart">
            <c:ext xmlns:c16="http://schemas.microsoft.com/office/drawing/2014/chart" uri="{C3380CC4-5D6E-409C-BE32-E72D297353CC}">
              <c16:uniqueId val="{00000001-5FD3-4329-AAD2-6D6BD29947EF}"/>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FD3-4329-AAD2-6D6BD29947E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Askersund</c:v>
                </c:pt>
                <c:pt idx="1">
                  <c:v>Skyllbergs Idrottsklubb</c:v>
                </c:pt>
                <c:pt idx="2">
                  <c:v>Åsbro Gymnastik O IF</c:v>
                </c:pt>
                <c:pt idx="3">
                  <c:v>Askersunds Innebandyklubb</c:v>
                </c:pt>
                <c:pt idx="4">
                  <c:v>Askersunds Gymnastikförening</c:v>
                </c:pt>
              </c:strCache>
            </c:strRef>
          </c:cat>
          <c:val>
            <c:numRef>
              <c:f>'Största Ungdomsföreningarna'!$C$7:$C$11</c:f>
              <c:numCache>
                <c:formatCode>General</c:formatCode>
                <c:ptCount val="5"/>
                <c:pt idx="0">
                  <c:v>2964</c:v>
                </c:pt>
                <c:pt idx="1">
                  <c:v>1162</c:v>
                </c:pt>
                <c:pt idx="2">
                  <c:v>2173</c:v>
                </c:pt>
                <c:pt idx="3">
                  <c:v>1349</c:v>
                </c:pt>
                <c:pt idx="4">
                  <c:v>2933</c:v>
                </c:pt>
              </c:numCache>
            </c:numRef>
          </c:val>
          <c:extLst xmlns:c16r2="http://schemas.microsoft.com/office/drawing/2015/06/chart">
            <c:ext xmlns:c16="http://schemas.microsoft.com/office/drawing/2014/chart" uri="{C3380CC4-5D6E-409C-BE32-E72D297353CC}">
              <c16:uniqueId val="{00000003-5FD3-4329-AAD2-6D6BD29947EF}"/>
            </c:ext>
          </c:extLst>
        </c:ser>
        <c:dLbls>
          <c:showLegendKey val="0"/>
          <c:showVal val="0"/>
          <c:showCatName val="0"/>
          <c:showSerName val="0"/>
          <c:showPercent val="0"/>
          <c:showBubbleSize val="0"/>
        </c:dLbls>
        <c:gapWidth val="150"/>
        <c:overlap val="100"/>
        <c:axId val="552077672"/>
        <c:axId val="552076888"/>
      </c:barChart>
      <c:catAx>
        <c:axId val="5520776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6888"/>
        <c:crosses val="autoZero"/>
        <c:auto val="1"/>
        <c:lblAlgn val="ctr"/>
        <c:lblOffset val="100"/>
        <c:noMultiLvlLbl val="0"/>
      </c:catAx>
      <c:valAx>
        <c:axId val="552076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7672"/>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Idrott'!$B$7:$B$36</c:f>
              <c:strCache>
                <c:ptCount val="10"/>
                <c:pt idx="0">
                  <c:v>Fotboll</c:v>
                </c:pt>
                <c:pt idx="1">
                  <c:v>Innebandy</c:v>
                </c:pt>
                <c:pt idx="2">
                  <c:v>Friidrott</c:v>
                </c:pt>
                <c:pt idx="3">
                  <c:v>Gymnastik</c:v>
                </c:pt>
                <c:pt idx="4">
                  <c:v>Segling</c:v>
                </c:pt>
                <c:pt idx="5">
                  <c:v>Orientering</c:v>
                </c:pt>
                <c:pt idx="6">
                  <c:v>Bilsport</c:v>
                </c:pt>
                <c:pt idx="7">
                  <c:v>Skyttesport</c:v>
                </c:pt>
                <c:pt idx="8">
                  <c:v>Ridsport</c:v>
                </c:pt>
                <c:pt idx="9">
                  <c:v>Skidor</c:v>
                </c:pt>
              </c:strCache>
            </c:strRef>
          </c:cat>
          <c:val>
            <c:numRef>
              <c:f>'Deltagartillfällen Idrott'!$D$7:$D$17</c:f>
              <c:numCache>
                <c:formatCode>General</c:formatCode>
                <c:ptCount val="11"/>
                <c:pt idx="0">
                  <c:v>9600</c:v>
                </c:pt>
                <c:pt idx="1">
                  <c:v>3880</c:v>
                </c:pt>
                <c:pt idx="2">
                  <c:v>480</c:v>
                </c:pt>
                <c:pt idx="3">
                  <c:v>188</c:v>
                </c:pt>
                <c:pt idx="4">
                  <c:v>273</c:v>
                </c:pt>
                <c:pt idx="5">
                  <c:v>390</c:v>
                </c:pt>
                <c:pt idx="6">
                  <c:v>451</c:v>
                </c:pt>
                <c:pt idx="7">
                  <c:v>69</c:v>
                </c:pt>
                <c:pt idx="8">
                  <c:v>10</c:v>
                </c:pt>
                <c:pt idx="9">
                  <c:v>52</c:v>
                </c:pt>
              </c:numCache>
            </c:numRef>
          </c:val>
          <c:extLst xmlns:c16r2="http://schemas.microsoft.com/office/drawing/2015/06/chart">
            <c:ext xmlns:c16="http://schemas.microsoft.com/office/drawing/2014/chart" uri="{C3380CC4-5D6E-409C-BE32-E72D297353CC}">
              <c16:uniqueId val="{00000000-F92F-4A26-B9C4-394BA1F11E97}"/>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92F-4A26-B9C4-394BA1F11E97}"/>
                </c:ext>
                <c:ext xmlns:c15="http://schemas.microsoft.com/office/drawing/2012/chart" uri="{CE6537A1-D6FC-4f65-9D91-7224C49458BB}"/>
              </c:extLst>
            </c:dLbl>
            <c:dLbl>
              <c:idx val="2"/>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2F-4A26-B9C4-394BA1F11E97}"/>
                </c:ext>
                <c:ext xmlns:c15="http://schemas.microsoft.com/office/drawing/2012/chart" uri="{CE6537A1-D6FC-4f65-9D91-7224C49458BB}"/>
              </c:extLst>
            </c:dLbl>
            <c:dLbl>
              <c:idx val="4"/>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92F-4A26-B9C4-394BA1F11E97}"/>
                </c:ext>
                <c:ext xmlns:c15="http://schemas.microsoft.com/office/drawing/2012/chart" uri="{CE6537A1-D6FC-4f65-9D91-7224C49458BB}"/>
              </c:extLst>
            </c:dLbl>
            <c:dLbl>
              <c:idx val="6"/>
              <c:layout>
                <c:manualLayout>
                  <c:x val="0"/>
                  <c:y val="-8.4982063431415129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92F-4A26-B9C4-394BA1F11E9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Idrott'!$B$7:$B$36</c:f>
              <c:strCache>
                <c:ptCount val="10"/>
                <c:pt idx="0">
                  <c:v>Fotboll</c:v>
                </c:pt>
                <c:pt idx="1">
                  <c:v>Innebandy</c:v>
                </c:pt>
                <c:pt idx="2">
                  <c:v>Friidrott</c:v>
                </c:pt>
                <c:pt idx="3">
                  <c:v>Gymnastik</c:v>
                </c:pt>
                <c:pt idx="4">
                  <c:v>Segling</c:v>
                </c:pt>
                <c:pt idx="5">
                  <c:v>Orientering</c:v>
                </c:pt>
                <c:pt idx="6">
                  <c:v>Bilsport</c:v>
                </c:pt>
                <c:pt idx="7">
                  <c:v>Skyttesport</c:v>
                </c:pt>
                <c:pt idx="8">
                  <c:v>Ridsport</c:v>
                </c:pt>
                <c:pt idx="9">
                  <c:v>Skidor</c:v>
                </c:pt>
              </c:strCache>
            </c:strRef>
          </c:cat>
          <c:val>
            <c:numRef>
              <c:f>'Deltagartillfällen Idrott'!$C$7:$C$17</c:f>
              <c:numCache>
                <c:formatCode>General</c:formatCode>
                <c:ptCount val="11"/>
                <c:pt idx="0">
                  <c:v>2852</c:v>
                </c:pt>
                <c:pt idx="1">
                  <c:v>1011</c:v>
                </c:pt>
                <c:pt idx="2">
                  <c:v>755</c:v>
                </c:pt>
                <c:pt idx="3">
                  <c:v>1007</c:v>
                </c:pt>
                <c:pt idx="4">
                  <c:v>214</c:v>
                </c:pt>
                <c:pt idx="5">
                  <c:v>74</c:v>
                </c:pt>
                <c:pt idx="6">
                  <c:v>0</c:v>
                </c:pt>
                <c:pt idx="7">
                  <c:v>0</c:v>
                </c:pt>
                <c:pt idx="8">
                  <c:v>58</c:v>
                </c:pt>
                <c:pt idx="9">
                  <c:v>0</c:v>
                </c:pt>
              </c:numCache>
            </c:numRef>
          </c:val>
          <c:extLst xmlns:c16r2="http://schemas.microsoft.com/office/drawing/2015/06/chart">
            <c:ext xmlns:c16="http://schemas.microsoft.com/office/drawing/2014/chart" uri="{C3380CC4-5D6E-409C-BE32-E72D297353CC}">
              <c16:uniqueId val="{00000005-F92F-4A26-B9C4-394BA1F11E97}"/>
            </c:ext>
          </c:extLst>
        </c:ser>
        <c:dLbls>
          <c:showLegendKey val="0"/>
          <c:showVal val="0"/>
          <c:showCatName val="0"/>
          <c:showSerName val="0"/>
          <c:showPercent val="0"/>
          <c:showBubbleSize val="0"/>
        </c:dLbls>
        <c:gapWidth val="150"/>
        <c:overlap val="100"/>
        <c:axId val="552081200"/>
        <c:axId val="552081592"/>
      </c:barChart>
      <c:catAx>
        <c:axId val="5520812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1592"/>
        <c:crosses val="autoZero"/>
        <c:auto val="1"/>
        <c:lblAlgn val="ctr"/>
        <c:lblOffset val="100"/>
        <c:noMultiLvlLbl val="0"/>
      </c:catAx>
      <c:valAx>
        <c:axId val="552081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1200"/>
        <c:crosses val="autoZero"/>
        <c:crossBetween val="between"/>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'Folkbildningsrapporterande IF'!$C$6</c:f>
              <c:strCache>
                <c:ptCount val="1"/>
                <c:pt idx="0">
                  <c:v>Folkbildningsverksamhet</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34E-4330-9486-33612ACE283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IFK Askersund</c:v>
                </c:pt>
                <c:pt idx="1">
                  <c:v>Åsbro GOIF</c:v>
                </c:pt>
                <c:pt idx="2">
                  <c:v>Askersunds Innebandyklubb</c:v>
                </c:pt>
                <c:pt idx="3">
                  <c:v>Motorklubben Ran</c:v>
                </c:pt>
                <c:pt idx="4">
                  <c:v>Skyllbergs IF</c:v>
                </c:pt>
              </c:strCache>
            </c:strRef>
          </c:cat>
          <c:val>
            <c:numRef>
              <c:f>'Folkbildningsrapporterande IF'!$C$7:$C$11</c:f>
              <c:numCache>
                <c:formatCode>General</c:formatCode>
                <c:ptCount val="5"/>
                <c:pt idx="0">
                  <c:v>971</c:v>
                </c:pt>
                <c:pt idx="1">
                  <c:v>416</c:v>
                </c:pt>
                <c:pt idx="2">
                  <c:v>182</c:v>
                </c:pt>
                <c:pt idx="3">
                  <c:v>101</c:v>
                </c:pt>
                <c:pt idx="4">
                  <c:v>82</c:v>
                </c:pt>
              </c:numCache>
            </c:numRef>
          </c:val>
          <c:extLst xmlns:c16r2="http://schemas.microsoft.com/office/drawing/2015/06/chart">
            <c:ext xmlns:c16="http://schemas.microsoft.com/office/drawing/2014/chart" uri="{C3380CC4-5D6E-409C-BE32-E72D297353CC}">
              <c16:uniqueId val="{00000001-234E-4330-9486-33612ACE283F}"/>
            </c:ext>
          </c:extLst>
        </c:ser>
        <c:dLbls>
          <c:showLegendKey val="0"/>
          <c:showVal val="0"/>
          <c:showCatName val="0"/>
          <c:showSerName val="0"/>
          <c:showPercent val="0"/>
          <c:showBubbleSize val="0"/>
        </c:dLbls>
        <c:gapWidth val="150"/>
        <c:overlap val="100"/>
        <c:axId val="552078848"/>
        <c:axId val="552082768"/>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'Folkbildningsrapporterande IF'!$D$6</c15:sqref>
                        </c15:formulaRef>
                      </c:ext>
                    </c:extLst>
                    <c:strCache>
                      <c:ptCount val="1"/>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34E-4330-9486-33612ACE283F}"/>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'Folkbildningsrapporterande IF'!$B$7:$B$11</c15:sqref>
                        </c15:formulaRef>
                      </c:ext>
                    </c:extLst>
                    <c:strCache>
                      <c:ptCount val="5"/>
                      <c:pt idx="0">
                        <c:v>IFK Askersund</c:v>
                      </c:pt>
                      <c:pt idx="1">
                        <c:v>Åsbro GOIF</c:v>
                      </c:pt>
                      <c:pt idx="2">
                        <c:v>Askersunds Innebandyklubb</c:v>
                      </c:pt>
                      <c:pt idx="3">
                        <c:v>Motorklubben Ran</c:v>
                      </c:pt>
                      <c:pt idx="4">
                        <c:v>Skyllbergs IF</c:v>
                      </c:pt>
                    </c:strCache>
                  </c:strRef>
                </c:cat>
                <c:val>
                  <c:numRef>
                    <c:extLst xmlns:c16r2="http://schemas.microsoft.com/office/drawing/2015/06/chart">
                      <c:ext uri="{02D57815-91ED-43cb-92C2-25804820EDAC}">
                        <c15:formulaRef>
                          <c15:sqref>'Folkbildningsrapporterande IF'!$D$7:$D$11</c15:sqref>
                        </c15:formulaRef>
                      </c:ext>
                    </c:extLst>
                    <c:numCache>
                      <c:formatCode>General</c:formatCode>
                      <c:ptCount val="5"/>
                    </c:numCache>
                  </c:numRef>
                </c:val>
                <c:extLst xmlns:c16r2="http://schemas.microsoft.com/office/drawing/2015/06/chart">
                  <c:ext xmlns:c16="http://schemas.microsoft.com/office/drawing/2014/chart" uri="{C3380CC4-5D6E-409C-BE32-E72D297353CC}">
                    <c16:uniqueId val="{00000003-234E-4330-9486-33612ACE283F}"/>
                  </c:ext>
                </c:extLst>
              </c15:ser>
            </c15:filteredBarSeries>
          </c:ext>
        </c:extLst>
      </c:barChart>
      <c:catAx>
        <c:axId val="5520788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2768"/>
        <c:crosses val="autoZero"/>
        <c:auto val="1"/>
        <c:lblAlgn val="ctr"/>
        <c:lblOffset val="100"/>
        <c:noMultiLvlLbl val="0"/>
      </c:catAx>
      <c:valAx>
        <c:axId val="55208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Folkbildningstimmar</a:t>
                </a:r>
              </a:p>
              <a:p>
                <a:pPr>
                  <a:defRPr sz="1400" b="1"/>
                </a:pPr>
                <a:endParaRPr lang="sv-SE"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8848"/>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xmlns:c16r2="http://schemas.microsoft.com/office/drawing/2015/06/chart">
            <c:ext xmlns:c16="http://schemas.microsoft.com/office/drawing/2014/chart" uri="{C3380CC4-5D6E-409C-BE32-E72D297353CC}">
              <c16:uniqueId val="{00000000-C0BE-4C9C-8550-D2FC4DCC1B25}"/>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xmlns:c16r2="http://schemas.microsoft.com/office/drawing/2015/06/chart">
            <c:ext xmlns:c16="http://schemas.microsoft.com/office/drawing/2014/chart" uri="{C3380CC4-5D6E-409C-BE32-E72D297353CC}">
              <c16:uniqueId val="{00000001-C0BE-4C9C-8550-D2FC4DCC1B25}"/>
            </c:ext>
          </c:extLst>
        </c:ser>
        <c:dLbls>
          <c:dLblPos val="outEnd"/>
          <c:showLegendKey val="0"/>
          <c:showVal val="1"/>
          <c:showCatName val="0"/>
          <c:showSerName val="0"/>
          <c:showPercent val="0"/>
          <c:showBubbleSize val="0"/>
        </c:dLbls>
        <c:gapWidth val="100"/>
        <c:overlap val="-24"/>
        <c:axId val="799786464"/>
        <c:axId val="799782544"/>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2-C0BE-4C9C-8550-D2FC4DCC1B25}"/>
                  </c:ext>
                </c:extLst>
              </c15:ser>
            </c15:filteredBarSeries>
          </c:ext>
        </c:extLst>
      </c:barChart>
      <c:catAx>
        <c:axId val="799786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82544"/>
        <c:crosses val="autoZero"/>
        <c:auto val="1"/>
        <c:lblAlgn val="ctr"/>
        <c:lblOffset val="100"/>
        <c:noMultiLvlLbl val="0"/>
      </c:catAx>
      <c:valAx>
        <c:axId val="799782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8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delt.'!$E$7:$E$10</c:f>
              <c:numCache>
                <c:formatCode>General</c:formatCode>
                <c:ptCount val="4"/>
                <c:pt idx="0">
                  <c:v>31265</c:v>
                </c:pt>
                <c:pt idx="1">
                  <c:v>30473</c:v>
                </c:pt>
                <c:pt idx="2">
                  <c:v>31203</c:v>
                </c:pt>
                <c:pt idx="3">
                  <c:v>26850</c:v>
                </c:pt>
              </c:numCache>
            </c:numRef>
          </c:val>
          <c:smooth val="0"/>
          <c:extLst xmlns:c16r2="http://schemas.microsoft.com/office/drawing/2015/06/chart">
            <c:ext xmlns:c16="http://schemas.microsoft.com/office/drawing/2014/chart" uri="{C3380CC4-5D6E-409C-BE32-E72D297353CC}">
              <c16:uniqueId val="{00000000-3B45-4CAA-91F1-65229C909D02}"/>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delt.'!$D$7:$D$10</c:f>
              <c:numCache>
                <c:formatCode>General</c:formatCode>
                <c:ptCount val="4"/>
                <c:pt idx="0">
                  <c:v>17452</c:v>
                </c:pt>
                <c:pt idx="1">
                  <c:v>18638</c:v>
                </c:pt>
                <c:pt idx="2">
                  <c:v>17843</c:v>
                </c:pt>
                <c:pt idx="3">
                  <c:v>15393</c:v>
                </c:pt>
              </c:numCache>
            </c:numRef>
          </c:val>
          <c:smooth val="0"/>
          <c:extLst xmlns:c16r2="http://schemas.microsoft.com/office/drawing/2015/06/chart">
            <c:ext xmlns:c16="http://schemas.microsoft.com/office/drawing/2014/chart" uri="{C3380CC4-5D6E-409C-BE32-E72D297353CC}">
              <c16:uniqueId val="{00000001-3B45-4CAA-91F1-65229C909D02}"/>
            </c:ext>
          </c:extLst>
        </c:ser>
        <c:ser>
          <c:idx val="0"/>
          <c:order val="2"/>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delt.'!$C$7:$C$10</c:f>
              <c:numCache>
                <c:formatCode>General</c:formatCode>
                <c:ptCount val="4"/>
                <c:pt idx="0">
                  <c:v>13813</c:v>
                </c:pt>
                <c:pt idx="1">
                  <c:v>11835</c:v>
                </c:pt>
                <c:pt idx="2">
                  <c:v>13360</c:v>
                </c:pt>
                <c:pt idx="3">
                  <c:v>11457</c:v>
                </c:pt>
              </c:numCache>
            </c:numRef>
          </c:val>
          <c:smooth val="0"/>
          <c:extLst xmlns:c16r2="http://schemas.microsoft.com/office/drawing/2015/06/chart">
            <c:ext xmlns:c16="http://schemas.microsoft.com/office/drawing/2014/chart" uri="{C3380CC4-5D6E-409C-BE32-E72D297353CC}">
              <c16:uniqueId val="{00000002-3B45-4CAA-91F1-65229C909D02}"/>
            </c:ext>
          </c:extLst>
        </c:ser>
        <c:dLbls>
          <c:dLblPos val="t"/>
          <c:showLegendKey val="0"/>
          <c:showVal val="1"/>
          <c:showCatName val="0"/>
          <c:showSerName val="0"/>
          <c:showPercent val="0"/>
          <c:showBubbleSize val="0"/>
        </c:dLbls>
        <c:marker val="1"/>
        <c:smooth val="0"/>
        <c:axId val="552072968"/>
        <c:axId val="552083552"/>
      </c:lineChart>
      <c:catAx>
        <c:axId val="5520729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3552"/>
        <c:crosses val="autoZero"/>
        <c:auto val="1"/>
        <c:lblAlgn val="ctr"/>
        <c:lblOffset val="100"/>
        <c:noMultiLvlLbl val="0"/>
      </c:catAx>
      <c:valAx>
        <c:axId val="552083552"/>
        <c:scaling>
          <c:orientation val="minMax"/>
          <c:max val="3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72968"/>
        <c:crosses val="autoZero"/>
        <c:crossBetween val="between"/>
        <c:majorUnit val="5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Flickor-Pojkar'!$D$7:$D$10</c:f>
              <c:numCache>
                <c:formatCode>0%</c:formatCode>
                <c:ptCount val="4"/>
                <c:pt idx="0">
                  <c:v>0.55819606588837356</c:v>
                </c:pt>
                <c:pt idx="1">
                  <c:v>0.61162340432514029</c:v>
                </c:pt>
                <c:pt idx="2">
                  <c:v>0.57183604140627509</c:v>
                </c:pt>
                <c:pt idx="3">
                  <c:v>0.57329608938547483</c:v>
                </c:pt>
              </c:numCache>
            </c:numRef>
          </c:val>
          <c:smooth val="0"/>
          <c:extLst xmlns:c16r2="http://schemas.microsoft.com/office/drawing/2015/06/chart">
            <c:ext xmlns:c16="http://schemas.microsoft.com/office/drawing/2014/chart" uri="{C3380CC4-5D6E-409C-BE32-E72D297353CC}">
              <c16:uniqueId val="{00000000-E48E-4894-B429-F40FC59C4221}"/>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Flickor-Pojkar'!$C$7:$C$10</c:f>
              <c:numCache>
                <c:formatCode>0%</c:formatCode>
                <c:ptCount val="4"/>
                <c:pt idx="0">
                  <c:v>0.44180393411162644</c:v>
                </c:pt>
                <c:pt idx="1">
                  <c:v>0.38837659567485971</c:v>
                </c:pt>
                <c:pt idx="2">
                  <c:v>0.42816395859372497</c:v>
                </c:pt>
                <c:pt idx="3">
                  <c:v>0.42670391061452512</c:v>
                </c:pt>
              </c:numCache>
            </c:numRef>
          </c:val>
          <c:smooth val="0"/>
          <c:extLst xmlns:c16r2="http://schemas.microsoft.com/office/drawing/2015/06/chart">
            <c:ext xmlns:c16="http://schemas.microsoft.com/office/drawing/2014/chart" uri="{C3380CC4-5D6E-409C-BE32-E72D297353CC}">
              <c16:uniqueId val="{00000001-E48E-4894-B429-F40FC59C4221}"/>
            </c:ext>
          </c:extLst>
        </c:ser>
        <c:dLbls>
          <c:dLblPos val="t"/>
          <c:showLegendKey val="0"/>
          <c:showVal val="1"/>
          <c:showCatName val="0"/>
          <c:showSerName val="0"/>
          <c:showPercent val="0"/>
          <c:showBubbleSize val="0"/>
        </c:dLbls>
        <c:marker val="1"/>
        <c:smooth val="0"/>
        <c:axId val="552085904"/>
        <c:axId val="552084728"/>
        <c:extLst xmlns:c16r2="http://schemas.microsoft.com/office/drawing/2015/06/chart">
          <c:ext xmlns:c15="http://schemas.microsoft.com/office/drawing/2012/chart" uri="{02D57815-91ED-43cb-92C2-25804820EDAC}">
            <c15:filteredLineSeries>
              <c15:ser>
                <c:idx val="2"/>
                <c:order val="0"/>
                <c:tx>
                  <c:strRef>
                    <c:extLst xmlns:c16r2="http://schemas.microsoft.com/office/drawing/2015/06/char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'LOK-STÖD Flickor-Pojkar'!$B$7:$B$10</c15:sqref>
                        </c15:formulaRef>
                      </c:ext>
                    </c:extLst>
                    <c:numCache>
                      <c:formatCode>General</c:formatCode>
                      <c:ptCount val="4"/>
                      <c:pt idx="0">
                        <c:v>2015</c:v>
                      </c:pt>
                      <c:pt idx="1">
                        <c:v>2016</c:v>
                      </c:pt>
                      <c:pt idx="2">
                        <c:v>2017</c:v>
                      </c:pt>
                      <c:pt idx="3">
                        <c:v>2018</c:v>
                      </c:pt>
                    </c:numCache>
                  </c:numRef>
                </c:cat>
                <c:val>
                  <c:numRef>
                    <c:extLst xmlns:c16r2="http://schemas.microsoft.com/office/drawing/2015/06/char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xmlns:c16r2="http://schemas.microsoft.com/office/drawing/2015/06/chart">
                  <c:ext xmlns:c16="http://schemas.microsoft.com/office/drawing/2014/chart" uri="{C3380CC4-5D6E-409C-BE32-E72D297353CC}">
                    <c16:uniqueId val="{00000002-E48E-4894-B429-F40FC59C4221}"/>
                  </c:ext>
                </c:extLst>
              </c15:ser>
            </c15:filteredLineSeries>
          </c:ext>
        </c:extLst>
      </c:lineChart>
      <c:catAx>
        <c:axId val="5520859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4728"/>
        <c:crosses val="autoZero"/>
        <c:auto val="1"/>
        <c:lblAlgn val="ctr"/>
        <c:lblOffset val="100"/>
        <c:noMultiLvlLbl val="0"/>
      </c:catAx>
      <c:valAx>
        <c:axId val="5520847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2085904"/>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'!$C$6</c:f>
              <c:strCache>
                <c:ptCount val="1"/>
                <c:pt idx="0">
                  <c:v>2016</c:v>
                </c:pt>
              </c:strCache>
            </c:strRef>
          </c:tx>
          <c:spPr>
            <a:ln w="19050" cap="rnd" cmpd="sng" algn="ctr">
              <a:solidFill>
                <a:srgbClr val="FFC000"/>
              </a:solidFill>
              <a:round/>
            </a:ln>
            <a:effectLst/>
          </c:spPr>
          <c:marker>
            <c:symbol val="circle"/>
            <c:size val="4"/>
            <c:spPr>
              <a:solidFill>
                <a:srgbClr val="FFC000"/>
              </a:solidFill>
              <a:ln w="19050" cap="flat" cmpd="sng" algn="ctr">
                <a:solidFill>
                  <a:srgbClr val="FFC000"/>
                </a:solidFill>
                <a:round/>
              </a:ln>
              <a:effectLst/>
            </c:spPr>
          </c:marker>
          <c:cat>
            <c:strRef>
              <c:f>'LOK-STÖD 2016-2018 åldersgrp. '!$B$7:$B$10</c:f>
              <c:strCache>
                <c:ptCount val="4"/>
                <c:pt idx="0">
                  <c:v>7-12 år</c:v>
                </c:pt>
                <c:pt idx="1">
                  <c:v>13-16 år</c:v>
                </c:pt>
                <c:pt idx="2">
                  <c:v>17-20 år</c:v>
                </c:pt>
                <c:pt idx="3">
                  <c:v>21-25 år</c:v>
                </c:pt>
              </c:strCache>
            </c:strRef>
          </c:cat>
          <c:val>
            <c:numRef>
              <c:f>'LOK-STÖD 2016-2018 åldersgrp. '!$C$7:$C$10</c:f>
              <c:numCache>
                <c:formatCode>General</c:formatCode>
                <c:ptCount val="4"/>
                <c:pt idx="0">
                  <c:v>6166</c:v>
                </c:pt>
                <c:pt idx="1">
                  <c:v>3829</c:v>
                </c:pt>
                <c:pt idx="2">
                  <c:v>1613</c:v>
                </c:pt>
                <c:pt idx="3">
                  <c:v>227</c:v>
                </c:pt>
              </c:numCache>
            </c:numRef>
          </c:val>
          <c:smooth val="0"/>
          <c:extLst xmlns:c16r2="http://schemas.microsoft.com/office/drawing/2015/06/chart">
            <c:ext xmlns:c16="http://schemas.microsoft.com/office/drawing/2014/chart" uri="{C3380CC4-5D6E-409C-BE32-E72D297353CC}">
              <c16:uniqueId val="{00000000-798C-42CC-BE55-AC894C460EE3}"/>
            </c:ext>
          </c:extLst>
        </c:ser>
        <c:ser>
          <c:idx val="1"/>
          <c:order val="1"/>
          <c:tx>
            <c:strRef>
              <c:f>'LOK-STÖD 2016-2018 åldersgrp. '!$D$6</c:f>
              <c:strCache>
                <c:ptCount val="1"/>
                <c:pt idx="0">
                  <c:v>2017</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'!$D$7:$D$10</c:f>
              <c:numCache>
                <c:formatCode>General</c:formatCode>
                <c:ptCount val="4"/>
                <c:pt idx="0">
                  <c:v>6705</c:v>
                </c:pt>
                <c:pt idx="1">
                  <c:v>5061</c:v>
                </c:pt>
                <c:pt idx="2">
                  <c:v>1301</c:v>
                </c:pt>
                <c:pt idx="3">
                  <c:v>293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798C-42CC-BE55-AC894C460EE3}"/>
            </c:ext>
          </c:extLst>
        </c:ser>
        <c:ser>
          <c:idx val="2"/>
          <c:order val="2"/>
          <c:tx>
            <c:strRef>
              <c:f>'LOK-STÖD 2016-2018 åldersgrp. '!$E$6</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'!$E$7:$E$10</c:f>
              <c:numCache>
                <c:formatCode>General</c:formatCode>
                <c:ptCount val="4"/>
                <c:pt idx="0">
                  <c:v>5486</c:v>
                </c:pt>
                <c:pt idx="1">
                  <c:v>4705</c:v>
                </c:pt>
                <c:pt idx="2">
                  <c:v>850</c:v>
                </c:pt>
                <c:pt idx="3">
                  <c:v>416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798C-42CC-BE55-AC894C460EE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552087080"/>
        <c:axId val="552083944"/>
        <c:extLst xmlns:c16r2="http://schemas.microsoft.com/office/drawing/2015/06/chart"/>
      </c:lineChart>
      <c:catAx>
        <c:axId val="552087080"/>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552083944"/>
        <c:crosses val="autoZero"/>
        <c:auto val="1"/>
        <c:lblAlgn val="ctr"/>
        <c:lblOffset val="100"/>
        <c:noMultiLvlLbl val="0"/>
      </c:catAx>
      <c:valAx>
        <c:axId val="552083944"/>
        <c:scaling>
          <c:orientation val="minMax"/>
          <c:max val="8000"/>
          <c:min val="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552087080"/>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8217398436608468"/>
          <c:y val="0.91783362747759978"/>
          <c:w val="0.36132463980530227"/>
          <c:h val="6.55932909207961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'!$C$13</c:f>
              <c:strCache>
                <c:ptCount val="1"/>
                <c:pt idx="0">
                  <c:v>2016</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cat>
            <c:strRef>
              <c:f>'LOK-STÖD 2016-2018 åldersgrp. '!$B$14:$B$17</c:f>
              <c:strCache>
                <c:ptCount val="4"/>
                <c:pt idx="0">
                  <c:v>7-12 år</c:v>
                </c:pt>
                <c:pt idx="1">
                  <c:v>13-16 år</c:v>
                </c:pt>
                <c:pt idx="2">
                  <c:v>17-20 år</c:v>
                </c:pt>
                <c:pt idx="3">
                  <c:v>21-25 år</c:v>
                </c:pt>
              </c:strCache>
            </c:strRef>
          </c:cat>
          <c:val>
            <c:numRef>
              <c:f>'LOK-STÖD 2016-2018 åldersgrp. '!$C$14:$C$17</c:f>
              <c:numCache>
                <c:formatCode>General</c:formatCode>
                <c:ptCount val="4"/>
                <c:pt idx="0">
                  <c:v>8314</c:v>
                </c:pt>
                <c:pt idx="1">
                  <c:v>6384</c:v>
                </c:pt>
                <c:pt idx="2">
                  <c:v>2257</c:v>
                </c:pt>
                <c:pt idx="3">
                  <c:v>1683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0-5925-4934-BDEA-6E58A2FDA224}"/>
            </c:ext>
          </c:extLst>
        </c:ser>
        <c:ser>
          <c:idx val="1"/>
          <c:order val="1"/>
          <c:tx>
            <c:strRef>
              <c:f>'LOK-STÖD 2016-2018 åldersgrp. '!$D$13</c:f>
              <c:strCache>
                <c:ptCount val="1"/>
                <c:pt idx="0">
                  <c:v>2017</c:v>
                </c:pt>
              </c:strCache>
            </c:strRef>
          </c:tx>
          <c:spPr>
            <a:ln w="19050" cap="rnd" cmpd="sng" algn="ctr">
              <a:solidFill>
                <a:srgbClr val="00B0F0"/>
              </a:solidFill>
              <a:round/>
            </a:ln>
            <a:effectLst/>
          </c:spPr>
          <c:marker>
            <c:symbol val="circle"/>
            <c:size val="5"/>
            <c:spPr>
              <a:solidFill>
                <a:srgbClr val="00B0F0"/>
              </a:solidFill>
              <a:ln w="19050" cap="flat" cmpd="sng" algn="ctr">
                <a:solidFill>
                  <a:srgbClr val="00B0F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'!$D$14:$D$17</c:f>
              <c:numCache>
                <c:formatCode>General</c:formatCode>
                <c:ptCount val="4"/>
                <c:pt idx="0">
                  <c:v>9072</c:v>
                </c:pt>
                <c:pt idx="1">
                  <c:v>5322</c:v>
                </c:pt>
                <c:pt idx="2">
                  <c:v>2613</c:v>
                </c:pt>
                <c:pt idx="3">
                  <c:v>836</c:v>
                </c:pt>
              </c:numCache>
            </c:numRef>
          </c:val>
          <c:smooth val="0"/>
          <c:extLst xmlns:c16r2="http://schemas.microsoft.com/office/drawing/2015/06/chart">
            <c:ext xmlns:c16="http://schemas.microsoft.com/office/drawing/2014/chart" uri="{C3380CC4-5D6E-409C-BE32-E72D297353CC}">
              <c16:uniqueId val="{00000001-5925-4934-BDEA-6E58A2FDA224}"/>
            </c:ext>
          </c:extLst>
        </c:ser>
        <c:ser>
          <c:idx val="2"/>
          <c:order val="2"/>
          <c:tx>
            <c:strRef>
              <c:f>'LOK-STÖD 2016-2018 åldersgrp. '!$E$13</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'!$E$14:$E$17</c:f>
              <c:numCache>
                <c:formatCode>General</c:formatCode>
                <c:ptCount val="4"/>
                <c:pt idx="0">
                  <c:v>8104</c:v>
                </c:pt>
                <c:pt idx="1">
                  <c:v>4356</c:v>
                </c:pt>
                <c:pt idx="2">
                  <c:v>1768</c:v>
                </c:pt>
                <c:pt idx="3">
                  <c:v>1165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5925-4934-BDEA-6E58A2FDA224}"/>
            </c:ext>
          </c:extLst>
        </c:ser>
        <c:dLbls>
          <c:showLegendKey val="0"/>
          <c:showVal val="0"/>
          <c:showCatName val="0"/>
          <c:showSerName val="0"/>
          <c:showPercent val="0"/>
          <c:showBubbleSize val="0"/>
        </c:dLbls>
        <c:dropLines>
          <c:spPr>
            <a:ln w="6350" cap="flat" cmpd="sng" algn="ctr">
              <a:solidFill>
                <a:schemeClr val="dk1">
                  <a:lumMod val="35000"/>
                  <a:lumOff val="65000"/>
                  <a:alpha val="33000"/>
                </a:schemeClr>
              </a:solidFill>
              <a:round/>
            </a:ln>
            <a:effectLst/>
          </c:spPr>
        </c:dropLines>
        <c:marker val="1"/>
        <c:smooth val="0"/>
        <c:axId val="193557912"/>
        <c:axId val="193555168"/>
        <c:extLst xmlns:c16r2="http://schemas.microsoft.com/office/drawing/2015/06/chart"/>
      </c:lineChart>
      <c:catAx>
        <c:axId val="193557912"/>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193555168"/>
        <c:crosses val="autoZero"/>
        <c:auto val="1"/>
        <c:lblAlgn val="ctr"/>
        <c:lblOffset val="100"/>
        <c:noMultiLvlLbl val="0"/>
      </c:catAx>
      <c:valAx>
        <c:axId val="193555168"/>
        <c:scaling>
          <c:orientation val="minMax"/>
          <c:max val="1000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en-US"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193557912"/>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Entry>
      <c:layout>
        <c:manualLayout>
          <c:xMode val="edge"/>
          <c:yMode val="edge"/>
          <c:x val="0.39394462257194496"/>
          <c:y val="0.91356009372780567"/>
          <c:w val="0.36198323257189491"/>
          <c:h val="6.62768891913372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2009-2018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cat>
            <c:numRef>
              <c:f>'LOK-STÖD Funktionsnedsättning'!$C$8:$C$17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'LOK-STÖD Funktionsnedsättning'!$D$8:$D$17</c:f>
              <c:numCache>
                <c:formatCode>General</c:formatCode>
                <c:ptCount val="10"/>
                <c:pt idx="0">
                  <c:v>0</c:v>
                </c:pt>
                <c:pt idx="1">
                  <c:v>0</c:v>
                </c:pt>
                <c:pt idx="2">
                  <c:v>0</c:v>
                </c:pt>
                <c:pt idx="3">
                  <c:v>70</c:v>
                </c:pt>
                <c:pt idx="4">
                  <c:v>29</c:v>
                </c:pt>
                <c:pt idx="5">
                  <c:v>12</c:v>
                </c:pt>
                <c:pt idx="6">
                  <c:v>0</c:v>
                </c:pt>
                <c:pt idx="7">
                  <c:v>42</c:v>
                </c:pt>
                <c:pt idx="8">
                  <c:v>127</c:v>
                </c:pt>
                <c:pt idx="9">
                  <c:v>109</c:v>
                </c:pt>
              </c:numCache>
            </c:numRef>
          </c:val>
          <c:extLst xmlns:c16r2="http://schemas.microsoft.com/office/drawing/2015/06/chart">
            <c:ext xmlns:c16="http://schemas.microsoft.com/office/drawing/2014/chart" uri="{C3380CC4-5D6E-409C-BE32-E72D297353CC}">
              <c16:uniqueId val="{00000000-B502-45BE-A4A0-F15030F55D70}"/>
            </c:ext>
          </c:extLst>
        </c:ser>
        <c:dLbls>
          <c:showLegendKey val="0"/>
          <c:showVal val="0"/>
          <c:showCatName val="0"/>
          <c:showSerName val="0"/>
          <c:showPercent val="0"/>
          <c:showBubbleSize val="0"/>
        </c:dLbls>
        <c:gapWidth val="219"/>
        <c:overlap val="-27"/>
        <c:axId val="193557128"/>
        <c:axId val="193559872"/>
      </c:barChart>
      <c:catAx>
        <c:axId val="19355712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93559872"/>
        <c:crosses val="autoZero"/>
        <c:auto val="1"/>
        <c:lblAlgn val="ctr"/>
        <c:lblOffset val="100"/>
        <c:noMultiLvlLbl val="0"/>
      </c:catAx>
      <c:valAx>
        <c:axId val="193559872"/>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93557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xmlns:c16r2="http://schemas.microsoft.com/office/drawing/2015/06/chart">
            <c:ext xmlns:c16="http://schemas.microsoft.com/office/drawing/2014/chart" uri="{C3380CC4-5D6E-409C-BE32-E72D297353CC}">
              <c16:uniqueId val="{00000000-221C-4CF7-A1FC-57B5F13D4883}"/>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xmlns:c16r2="http://schemas.microsoft.com/office/drawing/2015/06/chart">
            <c:ext xmlns:c16="http://schemas.microsoft.com/office/drawing/2014/chart" uri="{C3380CC4-5D6E-409C-BE32-E72D297353CC}">
              <c16:uniqueId val="{00000001-221C-4CF7-A1FC-57B5F13D4883}"/>
            </c:ext>
          </c:extLst>
        </c:ser>
        <c:dLbls>
          <c:dLblPos val="outEnd"/>
          <c:showLegendKey val="0"/>
          <c:showVal val="1"/>
          <c:showCatName val="0"/>
          <c:showSerName val="0"/>
          <c:showPercent val="0"/>
          <c:showBubbleSize val="0"/>
        </c:dLbls>
        <c:gapWidth val="100"/>
        <c:overlap val="-24"/>
        <c:axId val="799786856"/>
        <c:axId val="79978019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2-221C-4CF7-A1FC-57B5F13D4883}"/>
                  </c:ext>
                </c:extLst>
              </c15:ser>
            </c15:filteredBarSeries>
          </c:ext>
        </c:extLst>
      </c:barChart>
      <c:catAx>
        <c:axId val="799786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99780192"/>
        <c:crosses val="autoZero"/>
        <c:auto val="1"/>
        <c:lblAlgn val="ctr"/>
        <c:lblOffset val="100"/>
        <c:noMultiLvlLbl val="0"/>
      </c:catAx>
      <c:valAx>
        <c:axId val="79978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99786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xmlns:c16r2="http://schemas.microsoft.com/office/drawing/2015/06/chart">
            <c:ext xmlns:c16="http://schemas.microsoft.com/office/drawing/2014/chart" uri="{C3380CC4-5D6E-409C-BE32-E72D297353CC}">
              <c16:uniqueId val="{00000000-F738-4750-9034-3C695A331975}"/>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xmlns:c16r2="http://schemas.microsoft.com/office/drawing/2015/06/chart">
            <c:ext xmlns:c16="http://schemas.microsoft.com/office/drawing/2014/chart" uri="{C3380CC4-5D6E-409C-BE32-E72D297353CC}">
              <c16:uniqueId val="{00000001-F738-4750-9034-3C695A331975}"/>
            </c:ext>
          </c:extLst>
        </c:ser>
        <c:dLbls>
          <c:dLblPos val="outEnd"/>
          <c:showLegendKey val="0"/>
          <c:showVal val="1"/>
          <c:showCatName val="0"/>
          <c:showSerName val="0"/>
          <c:showPercent val="0"/>
          <c:showBubbleSize val="0"/>
        </c:dLbls>
        <c:gapWidth val="100"/>
        <c:overlap val="-24"/>
        <c:axId val="799790776"/>
        <c:axId val="79979116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xmlns:c16r2="http://schemas.microsoft.com/office/drawing/2015/06/chart">
                  <c:ext xmlns:c16="http://schemas.microsoft.com/office/drawing/2014/chart" uri="{C3380CC4-5D6E-409C-BE32-E72D297353CC}">
                    <c16:uniqueId val="{00000002-F738-4750-9034-3C695A331975}"/>
                  </c:ext>
                </c:extLst>
              </c15:ser>
            </c15:filteredBarSeries>
          </c:ext>
        </c:extLst>
      </c:barChart>
      <c:catAx>
        <c:axId val="799790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91168"/>
        <c:crosses val="autoZero"/>
        <c:auto val="1"/>
        <c:lblAlgn val="ctr"/>
        <c:lblOffset val="100"/>
        <c:noMultiLvlLbl val="0"/>
      </c:catAx>
      <c:valAx>
        <c:axId val="799791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90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xmlns:c16r2="http://schemas.microsoft.com/office/drawing/2015/06/chart">
            <c:ext xmlns:c16="http://schemas.microsoft.com/office/drawing/2014/chart" uri="{C3380CC4-5D6E-409C-BE32-E72D297353CC}">
              <c16:uniqueId val="{00000000-4F20-4A88-B3E0-B6813CA8BC5B}"/>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xmlns:c16r2="http://schemas.microsoft.com/office/drawing/2015/06/chart">
            <c:ext xmlns:c16="http://schemas.microsoft.com/office/drawing/2014/chart" uri="{C3380CC4-5D6E-409C-BE32-E72D297353CC}">
              <c16:uniqueId val="{00000001-4F20-4A88-B3E0-B6813CA8BC5B}"/>
            </c:ext>
          </c:extLst>
        </c:ser>
        <c:dLbls>
          <c:showLegendKey val="0"/>
          <c:showVal val="0"/>
          <c:showCatName val="0"/>
          <c:showSerName val="0"/>
          <c:showPercent val="0"/>
          <c:showBubbleSize val="0"/>
        </c:dLbls>
        <c:gapWidth val="219"/>
        <c:overlap val="-27"/>
        <c:axId val="799788032"/>
        <c:axId val="79978489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xmlns:c16r2="http://schemas.microsoft.com/office/drawing/2015/06/char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xmlns:c16r2="http://schemas.microsoft.com/office/drawing/2015/06/chart">
                  <c:ext xmlns:c16="http://schemas.microsoft.com/office/drawing/2014/chart" uri="{C3380CC4-5D6E-409C-BE32-E72D297353CC}">
                    <c16:uniqueId val="{00000002-4F20-4A88-B3E0-B6813CA8BC5B}"/>
                  </c:ext>
                </c:extLst>
              </c15:ser>
            </c15:filteredBarSeries>
          </c:ext>
        </c:extLst>
      </c:barChart>
      <c:catAx>
        <c:axId val="79978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84896"/>
        <c:crosses val="autoZero"/>
        <c:auto val="1"/>
        <c:lblAlgn val="ctr"/>
        <c:lblOffset val="100"/>
        <c:noMultiLvlLbl val="0"/>
      </c:catAx>
      <c:valAx>
        <c:axId val="79978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8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xmlns:c16r2="http://schemas.microsoft.com/office/drawing/2015/06/chart">
            <c:ext xmlns:c16="http://schemas.microsoft.com/office/drawing/2014/chart" uri="{C3380CC4-5D6E-409C-BE32-E72D297353CC}">
              <c16:uniqueId val="{00000000-A61D-47C0-9046-C7BCB1BF34D6}"/>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xmlns:c16r2="http://schemas.microsoft.com/office/drawing/2015/06/chart">
            <c:ext xmlns:c16="http://schemas.microsoft.com/office/drawing/2014/chart" uri="{C3380CC4-5D6E-409C-BE32-E72D297353CC}">
              <c16:uniqueId val="{00000001-A61D-47C0-9046-C7BCB1BF34D6}"/>
            </c:ext>
          </c:extLst>
        </c:ser>
        <c:dLbls>
          <c:dLblPos val="outEnd"/>
          <c:showLegendKey val="0"/>
          <c:showVal val="1"/>
          <c:showCatName val="0"/>
          <c:showSerName val="0"/>
          <c:showPercent val="0"/>
          <c:showBubbleSize val="0"/>
        </c:dLbls>
        <c:gapWidth val="100"/>
        <c:overlap val="-24"/>
        <c:axId val="799790384"/>
        <c:axId val="799791560"/>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xmlns:c16r2="http://schemas.microsoft.com/office/drawing/2015/06/chart">
                  <c:ext xmlns:c16="http://schemas.microsoft.com/office/drawing/2014/chart" uri="{C3380CC4-5D6E-409C-BE32-E72D297353CC}">
                    <c16:uniqueId val="{00000002-A61D-47C0-9046-C7BCB1BF34D6}"/>
                  </c:ext>
                </c:extLst>
              </c15:ser>
            </c15:filteredBarSeries>
          </c:ext>
        </c:extLst>
      </c:barChart>
      <c:catAx>
        <c:axId val="799790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91560"/>
        <c:crosses val="autoZero"/>
        <c:auto val="1"/>
        <c:lblAlgn val="ctr"/>
        <c:lblOffset val="100"/>
        <c:noMultiLvlLbl val="0"/>
      </c:catAx>
      <c:valAx>
        <c:axId val="799791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9979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xmlns:c16r2="http://schemas.microsoft.com/office/drawing/2015/06/chart">
            <c:ext xmlns:c16="http://schemas.microsoft.com/office/drawing/2014/chart" uri="{C3380CC4-5D6E-409C-BE32-E72D297353CC}">
              <c16:uniqueId val="{00000000-4D4E-46BF-A22C-BAD1B5EE59D5}"/>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xmlns:c16r2="http://schemas.microsoft.com/office/drawing/2015/06/chart">
            <c:ext xmlns:c16="http://schemas.microsoft.com/office/drawing/2014/chart" uri="{C3380CC4-5D6E-409C-BE32-E72D297353CC}">
              <c16:uniqueId val="{00000001-4D4E-46BF-A22C-BAD1B5EE59D5}"/>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xmlns:c16r2="http://schemas.microsoft.com/office/drawing/2015/06/chart">
            <c:ext xmlns:c16="http://schemas.microsoft.com/office/drawing/2014/chart" uri="{C3380CC4-5D6E-409C-BE32-E72D297353CC}">
              <c16:uniqueId val="{00000002-4D4E-46BF-A22C-BAD1B5EE59D5}"/>
            </c:ext>
          </c:extLst>
        </c:ser>
        <c:dLbls>
          <c:dLblPos val="outEnd"/>
          <c:showLegendKey val="0"/>
          <c:showVal val="1"/>
          <c:showCatName val="0"/>
          <c:showSerName val="0"/>
          <c:showPercent val="0"/>
          <c:showBubbleSize val="0"/>
        </c:dLbls>
        <c:gapWidth val="100"/>
        <c:overlap val="-24"/>
        <c:axId val="799780976"/>
        <c:axId val="799781368"/>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3-4D4E-46BF-A22C-BAD1B5EE59D5}"/>
                  </c:ext>
                </c:extLst>
              </c15:ser>
            </c15:filteredBarSeries>
          </c:ext>
        </c:extLst>
      </c:barChart>
      <c:catAx>
        <c:axId val="799780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799781368"/>
        <c:crosses val="autoZero"/>
        <c:auto val="1"/>
        <c:lblAlgn val="ctr"/>
        <c:lblOffset val="100"/>
        <c:noMultiLvlLbl val="0"/>
      </c:catAx>
      <c:valAx>
        <c:axId val="79978136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79978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xmlns:c16r2="http://schemas.microsoft.com/office/drawing/2015/06/chart">
            <c:ext xmlns:c16="http://schemas.microsoft.com/office/drawing/2014/chart" uri="{C3380CC4-5D6E-409C-BE32-E72D297353CC}">
              <c16:uniqueId val="{00000000-D2C6-4BF1-8293-B8C9B95786D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xmlns:c16r2="http://schemas.microsoft.com/office/drawing/2015/06/chart">
            <c:ext xmlns:c16="http://schemas.microsoft.com/office/drawing/2014/chart" uri="{C3380CC4-5D6E-409C-BE32-E72D297353CC}">
              <c16:uniqueId val="{00000001-D2C6-4BF1-8293-B8C9B95786D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xmlns:c16r2="http://schemas.microsoft.com/office/drawing/2015/06/chart">
            <c:ext xmlns:c16="http://schemas.microsoft.com/office/drawing/2014/chart" uri="{C3380CC4-5D6E-409C-BE32-E72D297353CC}">
              <c16:uniqueId val="{00000002-D2C6-4BF1-8293-B8C9B95786DD}"/>
            </c:ext>
          </c:extLst>
        </c:ser>
        <c:dLbls>
          <c:dLblPos val="outEnd"/>
          <c:showLegendKey val="0"/>
          <c:showVal val="1"/>
          <c:showCatName val="0"/>
          <c:showSerName val="0"/>
          <c:showPercent val="0"/>
          <c:showBubbleSize val="0"/>
        </c:dLbls>
        <c:gapWidth val="100"/>
        <c:overlap val="-24"/>
        <c:axId val="799785680"/>
        <c:axId val="799786072"/>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3-D2C6-4BF1-8293-B8C9B95786DD}"/>
                  </c:ext>
                </c:extLst>
              </c15:ser>
            </c15:filteredBarSeries>
          </c:ext>
        </c:extLst>
      </c:barChart>
      <c:catAx>
        <c:axId val="7997856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799786072"/>
        <c:crosses val="autoZero"/>
        <c:auto val="1"/>
        <c:lblAlgn val="ctr"/>
        <c:lblOffset val="100"/>
        <c:noMultiLvlLbl val="0"/>
      </c:catAx>
      <c:valAx>
        <c:axId val="7997860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79978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Övervikt och fetma Askersund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'isoBMI-ELSA'!$A$13</c:f>
              <c:strCache>
                <c:ptCount val="1"/>
                <c:pt idx="0">
                  <c:v>Askersund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'isoBMI-ELSA'!$B$13:$I$13</c:f>
              <c:numCache>
                <c:formatCode>General</c:formatCode>
                <c:ptCount val="8"/>
                <c:pt idx="0">
                  <c:v>16</c:v>
                </c:pt>
                <c:pt idx="1">
                  <c:v>3</c:v>
                </c:pt>
                <c:pt idx="2">
                  <c:v>23</c:v>
                </c:pt>
                <c:pt idx="3">
                  <c:v>5</c:v>
                </c:pt>
                <c:pt idx="4">
                  <c:v>19</c:v>
                </c:pt>
                <c:pt idx="5">
                  <c:v>6</c:v>
                </c:pt>
                <c:pt idx="6">
                  <c:v>18</c:v>
                </c:pt>
                <c:pt idx="7">
                  <c:v>7</c:v>
                </c:pt>
              </c:numCache>
            </c:numRef>
          </c:val>
          <c:extLst xmlns:c16r2="http://schemas.microsoft.com/office/drawing/2015/06/chart">
            <c:ext xmlns:c16="http://schemas.microsoft.com/office/drawing/2014/chart" uri="{C3380CC4-5D6E-409C-BE32-E72D297353CC}">
              <c16:uniqueId val="{00000000-FB8B-4FB4-86ED-721AE137A275}"/>
            </c:ext>
          </c:extLst>
        </c:ser>
        <c:ser>
          <c:idx val="1"/>
          <c:order val="1"/>
          <c:tx>
            <c:strRef>
              <c:f>'isoBMI-ELSA'!$A$14</c:f>
              <c:strCache>
                <c:ptCount val="1"/>
                <c:pt idx="0">
                  <c:v>Örebro län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'isoBMI-ELSA'!$B$14:$I$14</c:f>
              <c:numCache>
                <c:formatCode>0</c:formatCode>
                <c:ptCount val="8"/>
                <c:pt idx="0">
                  <c:v>12</c:v>
                </c:pt>
                <c:pt idx="1">
                  <c:v>5</c:v>
                </c:pt>
                <c:pt idx="2">
                  <c:v>20</c:v>
                </c:pt>
                <c:pt idx="3">
                  <c:v>5</c:v>
                </c:pt>
                <c:pt idx="4">
                  <c:v>19</c:v>
                </c:pt>
                <c:pt idx="5">
                  <c:v>7</c:v>
                </c:pt>
                <c:pt idx="6">
                  <c:v>19</c:v>
                </c:pt>
                <c:pt idx="7">
                  <c:v>7</c:v>
                </c:pt>
              </c:numCache>
            </c:numRef>
          </c:val>
          <c:extLst xmlns:c16r2="http://schemas.microsoft.com/office/drawing/2015/06/chart">
            <c:ext xmlns:c16="http://schemas.microsoft.com/office/drawing/2014/chart" uri="{C3380CC4-5D6E-409C-BE32-E72D297353CC}">
              <c16:uniqueId val="{00000001-FB8B-4FB4-86ED-721AE137A275}"/>
            </c:ext>
          </c:extLst>
        </c:ser>
        <c:dLbls>
          <c:dLblPos val="outEnd"/>
          <c:showLegendKey val="0"/>
          <c:showVal val="1"/>
          <c:showCatName val="0"/>
          <c:showSerName val="0"/>
          <c:showPercent val="0"/>
          <c:showBubbleSize val="0"/>
        </c:dLbls>
        <c:gapWidth val="219"/>
        <c:overlap val="-27"/>
        <c:axId val="799795872"/>
        <c:axId val="799794304"/>
      </c:barChart>
      <c:catAx>
        <c:axId val="79979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9794304"/>
        <c:crosses val="autoZero"/>
        <c:auto val="1"/>
        <c:lblAlgn val="ctr"/>
        <c:lblOffset val="100"/>
        <c:noMultiLvlLbl val="0"/>
      </c:catAx>
      <c:valAx>
        <c:axId val="799794304"/>
        <c:scaling>
          <c:orientation val="minMax"/>
          <c:max val="2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99795872"/>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2020-04-15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17868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och för båda åldersgrupperna som redovisas.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57223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57332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41520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WHO-5 index redovisas för.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87080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a:t>
            </a:r>
          </a:p>
          <a:p>
            <a:endParaRPr lang="sv-SE" b="1" baseline="0" dirty="0"/>
          </a:p>
          <a:p>
            <a:r>
              <a:rPr lang="sv-SE" b="1" baseline="0" dirty="0">
                <a:solidFill>
                  <a:srgbClr val="FF0000"/>
                </a:solidFill>
              </a:rPr>
              <a:t>Kommentar: </a:t>
            </a:r>
            <a:r>
              <a:rPr lang="sv-SE" b="0" baseline="0" dirty="0">
                <a:solidFill>
                  <a:srgbClr val="FF0000"/>
                </a:solidFill>
              </a:rPr>
              <a:t>Askersund har en högre andel barn med övervikt i förskoleklass och i årskurs 4 än länstotalen. Askersund har en lägre andel barn med fetma i förskoleklass och årskurs 7. Dock är skillnaderna små och bör inte dras några större slutsatser ifrån. Överlag skiljer sig inte Askersunds siffror ifrån Örebro läns siffror.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95035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Askersunds kommun uppdelat mellan kvinnor och män för respektive mättillfälle. </a:t>
            </a:r>
          </a:p>
          <a:p>
            <a:endParaRPr lang="sv-SE" b="1" baseline="0" dirty="0"/>
          </a:p>
          <a:p>
            <a:r>
              <a:rPr lang="sv-SE" b="1" baseline="0" dirty="0"/>
              <a:t>Kommentar: </a:t>
            </a:r>
            <a:r>
              <a:rPr lang="sv-SE" b="0" baseline="0" dirty="0"/>
              <a:t>Askersunds siffror skiljer sig inte i någon större utsträckning jämfört med övriga </a:t>
            </a:r>
            <a:r>
              <a:rPr lang="sv-SE" b="0" baseline="0" dirty="0" err="1"/>
              <a:t>sydnärke</a:t>
            </a:r>
            <a:r>
              <a:rPr lang="sv-SE" b="0" baseline="0" dirty="0"/>
              <a:t> kommuner och det finns ingen större skillnad mellan män och kvinnor. Cirka 7/10 uppger att deras allmänna hälsotillstånd är bra eller mycket bra. </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354741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Askersunds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Askersund skiljer sig inte nämnvärt i förhållande till övriga kommuner i länsdelen. Cirka 3/5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0292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en högre andel kvinnor än män som når upp till rekommendationen i båda åldersinledningarna. Andelen kvinnor 30-49 år som når upp till rekommendationen är högre i Askersund än för länet totalt.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08662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dirty="0"/>
          </a:p>
          <a:p>
            <a:r>
              <a:rPr lang="sv-SE" b="1" dirty="0"/>
              <a:t>Kommentar: </a:t>
            </a:r>
            <a:r>
              <a:rPr lang="sv-SE" b="0" dirty="0"/>
              <a:t>En viss könsskillnad finns mellan män och kvinnor i både åldersindelningarna. Andelen kvinnor och män som sitter ned 10h eller mer på ett dygn är dock färre än länets total förutom gällande kvinnor i åldern 50-69 år där siffran är den samma för både Askersund och länet totalt.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185043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Askersunds kommun uppdelat mellan kvinnor och män för respektive mättillfälle. </a:t>
            </a:r>
          </a:p>
          <a:p>
            <a:endParaRPr lang="sv-SE" dirty="0"/>
          </a:p>
          <a:p>
            <a:r>
              <a:rPr lang="sv-SE" b="1" dirty="0"/>
              <a:t>Kommentar: </a:t>
            </a:r>
            <a:r>
              <a:rPr lang="sv-SE" b="0" dirty="0"/>
              <a:t>Det är en högre andel män och kvinnor som uppger att deras allmänna hälsotillstånd är bra eller mycket bra jämfört med tidigare mättillfällen. Det finns dock ingen större skillnad mellan kommunerna i länsdelen eller mellan Askersund och länets totalsiffror. Cirka 3/5 delar bedömer sitt hälsotillstånd som bra eller mycket bra.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89185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141715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år. I tabellen visas motsvarande resultat för Örebro län. </a:t>
            </a:r>
          </a:p>
          <a:p>
            <a:endParaRPr lang="sv-SE" dirty="0"/>
          </a:p>
          <a:p>
            <a:r>
              <a:rPr lang="sv-SE" b="1" dirty="0"/>
              <a:t>Kommentar: </a:t>
            </a:r>
            <a:r>
              <a:rPr lang="sv-SE" b="0" dirty="0"/>
              <a:t>Det finns skillnad gällande att uppnå rekommendationen mellan kvinnor och män i åldersgruppen 85+. Underlagen är små så några större slutsatser kan inte dras utifrån storleksordningen på skillnaden. Det som kan noteras är dock en könsskillnad oavsett åldersgrupp i såväl kommunsiffrorna och i länssiffrorna. Det bör även uppmärksammas att andelen som når rekommendationen sjunker i takt med ålder.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3848825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år. I tabellen visas motsvarande resultat för Örebro län. </a:t>
            </a:r>
          </a:p>
          <a:p>
            <a:endParaRPr lang="sv-SE" dirty="0"/>
          </a:p>
          <a:p>
            <a:r>
              <a:rPr lang="sv-SE" b="1" dirty="0"/>
              <a:t>Kommentar: </a:t>
            </a:r>
            <a:r>
              <a:rPr lang="sv-SE" b="0" dirty="0"/>
              <a:t>Jämfört med siffrorna för vuxna i åldern 30-69 år är det färre som har en stillasittande livsstil i åldersgruppen 70-84 år. Viktigt att ta hänsyn till att det är ett litet underlag så allt för stor vikt kan inte läggas vid de exakta </a:t>
            </a:r>
            <a:r>
              <a:rPr lang="sv-SE" b="0" dirty="0" err="1"/>
              <a:t>mättalen</a:t>
            </a:r>
            <a:r>
              <a:rPr lang="sv-SE" b="0" dirty="0"/>
              <a: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2029364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2018 rapporterat barn- och ungdomsverksamhet, vilket definieras med åldersintervallet 7-25 år. Med folkbildningsrapporterande IF menas föreningar som rapporterat in någon folkbildning i samverkan med SISU för </a:t>
            </a:r>
            <a:r>
              <a:rPr lang="sv-SE" b="0" u="none" baseline="0" dirty="0"/>
              <a:t>2019 (och </a:t>
            </a:r>
            <a:r>
              <a:rPr lang="sv-SE" b="0" u="none" baseline="0"/>
              <a:t>2018), inklusive föreningsbesök.</a:t>
            </a:r>
            <a:endParaRPr lang="sv-SE" b="0" u="none" baseline="0" dirty="0"/>
          </a:p>
          <a:p>
            <a:endParaRPr lang="sv-SE" b="0" u="none" baseline="0" dirty="0"/>
          </a:p>
          <a:p>
            <a:r>
              <a:rPr lang="sv-SE" b="1" u="none" baseline="0" dirty="0"/>
              <a:t>Kommentar: </a:t>
            </a:r>
            <a:r>
              <a:rPr lang="sv-SE" b="0" u="none" baseline="0" dirty="0"/>
              <a:t>Antalet idrottsföreningar i kommunen som under 2018 rapporterat barn- och ungdomsverksamhet (LOK-rapporterade) är 12 stycken. </a:t>
            </a:r>
            <a:r>
              <a:rPr lang="sv-SE" b="0" u="none" baseline="0" dirty="0">
                <a:solidFill>
                  <a:srgbClr val="FF0000"/>
                </a:solidFill>
              </a:rPr>
              <a:t>Under 2019 har RF-SISU samarbetat med 12 stycken av kommunens aktiva idrottsföreningar.</a:t>
            </a:r>
            <a:r>
              <a:rPr lang="sv-SE" b="1" u="none" baseline="0" dirty="0">
                <a:solidFill>
                  <a:srgbClr val="FF0000"/>
                </a:solidFill>
              </a:rPr>
              <a:t> </a:t>
            </a:r>
            <a:r>
              <a:rPr lang="sv-SE" b="0" u="none" baseline="0" dirty="0">
                <a:solidFill>
                  <a:srgbClr val="FF0000"/>
                </a:solidFill>
              </a:rPr>
              <a:t>Det bör påtalas att det kan finnas föreningar i kommunen som </a:t>
            </a:r>
            <a:r>
              <a:rPr lang="sv-SE" b="0" baseline="0" dirty="0">
                <a:solidFill>
                  <a:srgbClr val="FF0000"/>
                </a:solidFill>
              </a:rPr>
              <a:t>är registrerade, men som inte har någon egentlig verksamhet. Vissa föreningar är i undantagsfall registrerade i kommunen men egentligen ”hemmahörande” eller aktiv på annan ort.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106865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2017 och 2018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Askersunds kommun erhöll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Under 2018 kan vi se en ökning av tjejernas deltagande i de flesta kommunerna, killarnas deltagande har istället minskat.</a:t>
            </a:r>
          </a:p>
          <a:p>
            <a:endParaRPr lang="sv-SE" baseline="0" dirty="0"/>
          </a:p>
          <a:p>
            <a:r>
              <a:rPr lang="sv-SE" sz="1200" dirty="0">
                <a:solidFill>
                  <a:srgbClr val="FF0000"/>
                </a:solidFill>
              </a:rPr>
              <a:t>Askersund: 249 781 kr – 116 kr/person</a:t>
            </a:r>
          </a:p>
          <a:p>
            <a:r>
              <a:rPr lang="sv-SE" sz="1200" dirty="0">
                <a:solidFill>
                  <a:srgbClr val="FF0000"/>
                </a:solidFill>
              </a:rPr>
              <a:t>Hallsberg: 685 522 kr – 200 kr/person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0000"/>
                </a:solidFill>
              </a:rPr>
              <a:t>Kumla: 905 733 kr – 180 kr/person</a:t>
            </a:r>
          </a:p>
          <a:p>
            <a:r>
              <a:rPr lang="sv-SE" sz="1200" dirty="0">
                <a:solidFill>
                  <a:srgbClr val="FF0000"/>
                </a:solidFill>
              </a:rPr>
              <a:t>Laxå: 72 086 kr – 66 kr/person</a:t>
            </a:r>
          </a:p>
          <a:p>
            <a:r>
              <a:rPr lang="sv-SE" sz="1200" dirty="0">
                <a:solidFill>
                  <a:srgbClr val="FF0000"/>
                </a:solidFill>
              </a:rPr>
              <a:t>Lekeberg: 111 012 kr – 67 kr/person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385491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2018 för barn och unga 7-25 år.   </a:t>
            </a:r>
          </a:p>
          <a:p>
            <a:endParaRPr lang="sv-SE" b="1" baseline="0" dirty="0"/>
          </a:p>
          <a:p>
            <a:r>
              <a:rPr lang="sv-SE" b="1" baseline="0" dirty="0"/>
              <a:t>Kommentar: </a:t>
            </a:r>
            <a:r>
              <a:rPr lang="sv-SE" b="0" baseline="0" dirty="0"/>
              <a:t>Den största föreningen utifrån LOK-stödet är IFK Askersund som totalt har registrerat 8 238 deltagartillfällen för barn och unga. Det kan noteras att majoriteten av deltagartillfällena för tre av de fem största barn- och ungdomsföreningarna är med pojkar. I Askersunds Gymnastikförening och Åsbro Gymnastik O IF är en majoritet av deltagartillfällena med flickor. </a:t>
            </a:r>
            <a:endParaRPr lang="sv-SE" b="1"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4252100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2018. Det som redovisas är de idrotter i Askersunds kommun som rapporterat deltagartillfällen med barn och unga (7-25 år). </a:t>
            </a:r>
            <a:endParaRPr lang="sv-SE" b="1" dirty="0"/>
          </a:p>
          <a:p>
            <a:endParaRPr lang="sv-SE" dirty="0"/>
          </a:p>
          <a:p>
            <a:r>
              <a:rPr lang="sv-SE" b="1" dirty="0"/>
              <a:t>Kommentar: </a:t>
            </a:r>
            <a:r>
              <a:rPr lang="sv-SE" b="0" dirty="0"/>
              <a:t>I Askersund är fotbollen den största idrotten sett till deltagartillfällen totalt. Fotbollen är även störst om vi delar upp deltagartillfällena på kön, då den genererar flest deltagartillfällen för såväl pojkar som flickor. Tvåa är innebandyn för både pojkar och flickor.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161901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2019 har högst antal utbildningstimmar inrapporterat till SISU. Timantalet gäller för hela föreningen, alla sektioner är inräknade. </a:t>
            </a:r>
          </a:p>
          <a:p>
            <a:endParaRPr lang="sv-SE" b="1" baseline="0" dirty="0"/>
          </a:p>
          <a:p>
            <a:r>
              <a:rPr lang="sv-SE" b="1" baseline="0" dirty="0"/>
              <a:t>Kommentar: </a:t>
            </a:r>
            <a:r>
              <a:rPr lang="sv-SE" b="0" baseline="0" dirty="0"/>
              <a:t>Totalt rapporterades 1894 utbildningstimmar från idrottsföreningar i Askersunds kommun till SISU under 2019. IFK Askersund som är den förening med högst antal rapporterade timmar, står för 971 utbildningstimmar.</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106934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2015-2018. Totalt och uppdelat på kön.</a:t>
            </a:r>
          </a:p>
          <a:p>
            <a:endParaRPr lang="sv-SE" b="1" baseline="0" dirty="0"/>
          </a:p>
          <a:p>
            <a:r>
              <a:rPr lang="sv-SE" b="1" baseline="0" dirty="0"/>
              <a:t>Kommentar: </a:t>
            </a:r>
            <a:r>
              <a:rPr lang="sv-SE" b="0" baseline="0" dirty="0"/>
              <a:t>Gällande antalet deltagartillfällen för barn och unga i Askersunds kommun under åren 2015-2018 kan det konstateras att det varit en något negativ trend på totalnivå från år 2015 till och med 2016, men att det mellan 2016 och 2017 har skett en liten ökning. Från år 2017 till 2018 har antalet deltagartillfällen minskat.</a:t>
            </a:r>
            <a:endParaRPr lang="sv-SE" sz="1100" b="0"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4238673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2015-2018. Totalt och uppdelat på kön.</a:t>
            </a:r>
          </a:p>
          <a:p>
            <a:endParaRPr lang="sv-SE" b="1" baseline="0" dirty="0"/>
          </a:p>
          <a:p>
            <a:r>
              <a:rPr lang="sv-SE" b="1" baseline="0" dirty="0"/>
              <a:t>Kommentar: </a:t>
            </a:r>
            <a:r>
              <a:rPr lang="sv-SE" b="0" baseline="0" dirty="0"/>
              <a:t>Gällande antalet deltagartillfällen för barn och unga i Askersunds kommun under åren 2015-2018 kan det konstateras att det varit en negativ trend för flickorna från år 2015 fram till år 2016, medan det istället skett en ökning för pojkarna. För flickornas del ökade deltagandet från år 2016 till år 2017, samtidigt som deltagandet minskade för pojkarna. Ingen förändring har skett från år 2017 till år 2018 för varken pojkarna eller flickorna.</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2969655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2016-2018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och minst antal deltagartillfällen var med flickor 21-25 år.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56984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1892157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2016-2018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Då antalet deltagartillfällen för pojkar delas upp i olika åldersgrupper för åren 2015-2017 är tendensen att antalet deltagartillfällen minskar med stigande ålder. År 2017 visas den högsta andelen deltagartillfällen för åldersgruppen pojkar 7-12 år och den lägsta andelen deltagartillfällen för åldersgruppen pojkar 21-25 år, jämfört med 2016 och 2018.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1714882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2009-2018.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2012 rapporterade idrottsföreningar i Askersunds kommun 70 deltagartillfällen för personer med funktionsnedsättningar. För att sedan minska till 29 deltagartillfälle år 2013 och 12 deltagartillfällen 2014. Under 2015 har inga deltagartillfällen för personer med funktionsnedsättning rapporterats. Under 2016 rapporterades 42 deltagartillfällen. Under 2017 slogs nytt rekord i Askersund med totalt 127 deltagartillfällen inrapporterade, för att sedan minska till 109 inrapporterade deltagartillfällen under 2018.</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3156715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Askersunds kommun som sökt och fått ekonomiskt medel utbetalt från RF-SISU Örebro län inom de områden som varit prioriterade under 2019. Eftersom det endast är de föreningar som fått ekonomiskt medel utbetalt som redovisas bör det påtalas att det kan vara fler föreningar i kommunen som varit involverade i en samverkan med RF-SISU Örebro län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fyra områden som varit prioriterade av RF-SISU Örebro län under 2019 som idrottsföreningar i Askersunds kommun fått ekonomiskt stöd inom. Totalt har stödet utbetalats till fyra föreningar.</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2334942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695196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89420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a:t>
            </a:r>
            <a:r>
              <a:rPr lang="sv-SE" b="1"/>
              <a:t>: </a:t>
            </a:r>
            <a:r>
              <a:rPr lang="sv-SE" b="0"/>
              <a:t>Askersund </a:t>
            </a:r>
            <a:r>
              <a:rPr lang="sv-SE" b="0" dirty="0"/>
              <a:t>sticker inte på något sätt ut i länet gällande andel barn i ekonomiskt utsatta hushåll. En viss minskning kan ses mellan mät-åren 2011 och 2016. Barn som lever i ett ekonomiskt utsatt hushåll är i många aspekter en utsatt målgrupp och gruppen bör tas hänsyn till i arbetet med idrottsföreningar för att skapa möjlighet för alla att delta.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Askersunds kommun som är fysiskt aktiva minst 60 minuter varje dag skiljer mellan flickor och pojkar då det för samtliga skolår är en högre andel pojkar än flickor som uppger att de är fysiskt aktiva minst 60 minuter per dag. Dock skiljer det endast en procent mellan flickorna och pojkarna i skolår 9. Texten under diagrammet visar hur flickor och pojkar boende i respektive kommun som går gymnasiet år två har svarat.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268071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som är med i en idrottsförening i Askersunds kommun minskar med ökad ålder för både flickor och pojkar. Notera att det i skolår 9 är fler flickor än pojkar som är medlem i en idrottsförening. Texten under diagrammet visar hur flickor och pojkar boende i respektive kommun som går gymnasiet år två har svarat.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92743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dirty="0"/>
          </a:p>
          <a:p>
            <a:endParaRPr lang="sv-SE" i="0" baseline="0" dirty="0"/>
          </a:p>
          <a:p>
            <a:r>
              <a:rPr lang="sv-SE" b="1" i="0" baseline="0" dirty="0"/>
              <a:t>Kommentar:</a:t>
            </a:r>
            <a:r>
              <a:rPr lang="sv-SE" i="0" baseline="0" dirty="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5760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"Röker dagligen/ Någon gång ibland" på frågan "Röker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35468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xmlns=""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xmlns=""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xmlns=""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xmlns=""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xmlns=""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xmlns=""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xmlns=""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xmlns=""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xmlns=""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xmlns=""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xmlns=""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xmlns=""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xmlns=""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xmlns=""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xmlns=""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xmlns=""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xmlns=""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xmlns=""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xmlns=""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xmlns=""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xmlns=""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xmlns=""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xmlns=""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xmlns=""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xmlns=""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xmlns=""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xmlns=""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xmlns=""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xmlns=""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xmlns=""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xmlns=""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xmlns=""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xmlns=""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xmlns=""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xmlns=""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xmlns=""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xmlns=""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xmlns=""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xmlns=""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xmlns=""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xmlns=""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xmlns=""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xmlns=""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xmlns=""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xmlns=""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xmlns=""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xmlns=""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xmlns=""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xmlns=""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xmlns=""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xmlns=""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xmlns=""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xmlns=""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xmlns=""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xmlns=""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xmlns=""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xmlns=""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xmlns=""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xmlns=""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xmlns=""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xmlns=""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xmlns=""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xmlns=""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xmlns=""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xmlns=""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xmlns=""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xmlns=""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xmlns=""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xmlns=""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xmlns=""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xmlns=""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xmlns=""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xmlns=""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xmlns=""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xmlns=""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hyperlink" Target="https://resourcecentre.savethechildren.net/sites/default/files/documents/rb_rapport_2018_final.pdf"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www.regionorebrolan.se/sv/Halsa-och-vard/Folkhalsa/Folkhalsan-i-siffror/Liv-och-halsa-vuxen/Loh_resultat_2017/" TargetMode="External"/><Relationship Id="rId4" Type="http://schemas.openxmlformats.org/officeDocument/2006/relationships/hyperlink" Target="https://www.regionorebrolan.se/sv/Halsa-och-vard/Folkhalsa/Folkhalsan-i-siffror/Livohalsaung/Livohalsaung2017/" TargetMode="External"/><Relationship Id="rId9" Type="http://schemas.openxmlformats.org/officeDocument/2006/relationships/hyperlink" Target="http://www.statistikdatabasen.scb.se/pxweb/sv/ssd/START__BE__BE0101__BE0101A/BefolkningNy/?rxid=4c5be81e-c6f9-454c-9270-a0fdbd50361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Askersunds kommun 2020</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3" y="1477962"/>
            <a:ext cx="7209601" cy="2767484"/>
          </a:xfrm>
        </p:spPr>
        <p:txBody>
          <a:bodyPr/>
          <a:lstStyle/>
          <a:p>
            <a:r>
              <a:rPr lang="sv-SE" sz="6600" dirty="0">
                <a:cs typeface="Arial" panose="020B0604020202020204" pitchFamily="34" charset="0"/>
              </a:rPr>
              <a:t>Hälsa och levnadsvanor</a:t>
            </a:r>
            <a:br>
              <a:rPr lang="sv-SE" sz="6600" dirty="0">
                <a:cs typeface="Arial" panose="020B0604020202020204" pitchFamily="34" charset="0"/>
              </a:rPr>
            </a:br>
            <a:r>
              <a:rPr lang="sv-SE" sz="6600" dirty="0">
                <a:cs typeface="Arial" panose="020B0604020202020204" pitchFamily="34" charset="0"/>
              </a:rPr>
              <a:t>- barn och unga</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37429" y="6342149"/>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5" name="Bildobjekt 4">
            <a:extLst>
              <a:ext uri="{FF2B5EF4-FFF2-40B4-BE49-F238E27FC236}">
                <a16:creationId xmlns:a16="http://schemas.microsoft.com/office/drawing/2014/main" xmlns="" id="{1D30F6BC-B366-43C1-9855-C8D919F09A5F}"/>
              </a:ext>
            </a:extLst>
          </p:cNvPr>
          <p:cNvPicPr>
            <a:picLocks noChangeAspect="1"/>
          </p:cNvPicPr>
          <p:nvPr/>
        </p:nvPicPr>
        <p:blipFill>
          <a:blip r:embed="rId4"/>
          <a:stretch>
            <a:fillRect/>
          </a:stretch>
        </p:blipFill>
        <p:spPr>
          <a:xfrm>
            <a:off x="2165427" y="364848"/>
            <a:ext cx="8301218" cy="4915481"/>
          </a:xfrm>
          <a:prstGeom prst="rect">
            <a:avLst/>
          </a:prstGeom>
        </p:spPr>
      </p:pic>
      <p:sp>
        <p:nvSpPr>
          <p:cNvPr id="7" name="textruta 6">
            <a:extLst>
              <a:ext uri="{FF2B5EF4-FFF2-40B4-BE49-F238E27FC236}">
                <a16:creationId xmlns:a16="http://schemas.microsoft.com/office/drawing/2014/main" xmlns="" id="{387952E2-E782-4B3A-847A-E04C33087E0E}"/>
              </a:ext>
            </a:extLst>
          </p:cNvPr>
          <p:cNvSpPr txBox="1"/>
          <p:nvPr/>
        </p:nvSpPr>
        <p:spPr>
          <a:xfrm>
            <a:off x="3676175" y="5462672"/>
            <a:ext cx="8262767" cy="1169551"/>
          </a:xfrm>
          <a:prstGeom prst="rect">
            <a:avLst/>
          </a:prstGeom>
          <a:noFill/>
        </p:spPr>
        <p:txBody>
          <a:bodyPr wrap="square" rtlCol="0">
            <a:spAutoFit/>
          </a:bodyPr>
          <a:lstStyle/>
          <a:p>
            <a:r>
              <a:rPr lang="sv-SE" sz="1400" dirty="0">
                <a:solidFill>
                  <a:srgbClr val="FF0000"/>
                </a:solidFill>
              </a:rPr>
              <a:t>Askersund: Gy 2 boendeort tjejer: 24 % och killar: 32 %</a:t>
            </a:r>
          </a:p>
          <a:p>
            <a:r>
              <a:rPr lang="sv-SE" sz="1400" dirty="0"/>
              <a:t>Hallsberg: Gy boendeort tjejer: 24 % och killar: 36 %</a:t>
            </a:r>
          </a:p>
          <a:p>
            <a:r>
              <a:rPr lang="sv-SE" sz="1400" dirty="0"/>
              <a:t>Kumla: Gy 2 boendeort tjejer: 22 % och killar: 39 %</a:t>
            </a:r>
          </a:p>
          <a:p>
            <a:r>
              <a:rPr lang="sv-SE" sz="1400" dirty="0"/>
              <a:t>Laxå: Åk 7 totalt: 28 % Åk 9 totalt: 34 % Gy 2 boendeort totalt: 25 %</a:t>
            </a:r>
          </a:p>
          <a:p>
            <a:r>
              <a:rPr lang="sv-SE" sz="1400" dirty="0"/>
              <a:t>Lekeberg: Gy boendeort totalt: 20 %</a:t>
            </a:r>
          </a:p>
        </p:txBody>
      </p:sp>
      <p:sp>
        <p:nvSpPr>
          <p:cNvPr id="8" name="Rektangel 7">
            <a:extLst>
              <a:ext uri="{FF2B5EF4-FFF2-40B4-BE49-F238E27FC236}">
                <a16:creationId xmlns:a16="http://schemas.microsoft.com/office/drawing/2014/main" xmlns="" id="{B0C7A697-454E-4636-B8F6-3714813AE08C}"/>
              </a:ext>
            </a:extLst>
          </p:cNvPr>
          <p:cNvSpPr/>
          <p:nvPr/>
        </p:nvSpPr>
        <p:spPr>
          <a:xfrm>
            <a:off x="2739641" y="774821"/>
            <a:ext cx="1476759" cy="403013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9424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B39AFF72-49C3-4644-9DB2-F5826A61CB64}"/>
              </a:ext>
            </a:extLst>
          </p:cNvPr>
          <p:cNvSpPr txBox="1">
            <a:spLocks/>
          </p:cNvSpPr>
          <p:nvPr/>
        </p:nvSpPr>
        <p:spPr>
          <a:xfrm>
            <a:off x="118722" y="638558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6" name="Bildobjekt 5">
            <a:extLst>
              <a:ext uri="{FF2B5EF4-FFF2-40B4-BE49-F238E27FC236}">
                <a16:creationId xmlns:a16="http://schemas.microsoft.com/office/drawing/2014/main" xmlns="" id="{0A2F9362-C692-4316-8431-1B6AEC1DF73F}"/>
              </a:ext>
            </a:extLst>
          </p:cNvPr>
          <p:cNvPicPr>
            <a:picLocks noChangeAspect="1"/>
          </p:cNvPicPr>
          <p:nvPr/>
        </p:nvPicPr>
        <p:blipFill>
          <a:blip r:embed="rId4"/>
          <a:stretch>
            <a:fillRect/>
          </a:stretch>
        </p:blipFill>
        <p:spPr>
          <a:xfrm>
            <a:off x="1892617" y="467038"/>
            <a:ext cx="8406765" cy="4910736"/>
          </a:xfrm>
          <a:prstGeom prst="rect">
            <a:avLst/>
          </a:prstGeom>
        </p:spPr>
      </p:pic>
      <p:sp>
        <p:nvSpPr>
          <p:cNvPr id="7" name="textruta 6">
            <a:extLst>
              <a:ext uri="{FF2B5EF4-FFF2-40B4-BE49-F238E27FC236}">
                <a16:creationId xmlns:a16="http://schemas.microsoft.com/office/drawing/2014/main" xmlns="" id="{06DA51F0-12BB-404B-BC89-49EE71D3206C}"/>
              </a:ext>
            </a:extLst>
          </p:cNvPr>
          <p:cNvSpPr txBox="1"/>
          <p:nvPr/>
        </p:nvSpPr>
        <p:spPr>
          <a:xfrm>
            <a:off x="3810510" y="5508024"/>
            <a:ext cx="8262767" cy="1169551"/>
          </a:xfrm>
          <a:prstGeom prst="rect">
            <a:avLst/>
          </a:prstGeom>
          <a:noFill/>
        </p:spPr>
        <p:txBody>
          <a:bodyPr wrap="square" rtlCol="0">
            <a:spAutoFit/>
          </a:bodyPr>
          <a:lstStyle/>
          <a:p>
            <a:r>
              <a:rPr lang="sv-SE" sz="1400" dirty="0">
                <a:solidFill>
                  <a:srgbClr val="FF0000"/>
                </a:solidFill>
              </a:rPr>
              <a:t>Askersund: Gy 2 boendeort tjejer: 26 % och killar: 27 %</a:t>
            </a:r>
          </a:p>
          <a:p>
            <a:r>
              <a:rPr lang="sv-SE" sz="1400" dirty="0"/>
              <a:t>Hallsberg: Gy boendeort tjejer: 43 % och killar: 36 %</a:t>
            </a:r>
          </a:p>
          <a:p>
            <a:r>
              <a:rPr lang="sv-SE" sz="1400" dirty="0"/>
              <a:t>Kumla: Gy 2 boendeort tjejer: 35 % och killar: 40 %</a:t>
            </a:r>
          </a:p>
          <a:p>
            <a:r>
              <a:rPr lang="sv-SE" sz="1400" dirty="0"/>
              <a:t>Laxå: Åk 7 totalt: 37 % Åk 9 totalt: 56 % Gy 2 boendeort totalt: 34 %</a:t>
            </a:r>
          </a:p>
          <a:p>
            <a:r>
              <a:rPr lang="sv-SE" sz="1400" dirty="0"/>
              <a:t>Lekeberg: Gy boendeort totalt: 37 %</a:t>
            </a:r>
          </a:p>
        </p:txBody>
      </p:sp>
      <p:sp>
        <p:nvSpPr>
          <p:cNvPr id="8" name="Rektangel 7">
            <a:extLst>
              <a:ext uri="{FF2B5EF4-FFF2-40B4-BE49-F238E27FC236}">
                <a16:creationId xmlns:a16="http://schemas.microsoft.com/office/drawing/2014/main" xmlns="" id="{75D5642F-5393-41AA-AB72-A7AA367252C9}"/>
              </a:ext>
            </a:extLst>
          </p:cNvPr>
          <p:cNvSpPr/>
          <p:nvPr/>
        </p:nvSpPr>
        <p:spPr>
          <a:xfrm>
            <a:off x="2568443" y="747469"/>
            <a:ext cx="1467464" cy="417630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graphicFrame>
        <p:nvGraphicFramePr>
          <p:cNvPr id="5" name="Diagram 4">
            <a:extLst>
              <a:ext uri="{FF2B5EF4-FFF2-40B4-BE49-F238E27FC236}">
                <a16:creationId xmlns:a16="http://schemas.microsoft.com/office/drawing/2014/main" xmlns="" id="{87EFAF7A-01DB-45FD-A839-A393598D5F81}"/>
              </a:ext>
            </a:extLst>
          </p:cNvPr>
          <p:cNvGraphicFramePr>
            <a:graphicFrameLocks/>
          </p:cNvGraphicFramePr>
          <p:nvPr>
            <p:extLst>
              <p:ext uri="{D42A27DB-BD31-4B8C-83A1-F6EECF244321}">
                <p14:modId xmlns:p14="http://schemas.microsoft.com/office/powerpoint/2010/main" val="3853292097"/>
              </p:ext>
            </p:extLst>
          </p:nvPr>
        </p:nvGraphicFramePr>
        <p:xfrm>
          <a:off x="2081408" y="154902"/>
          <a:ext cx="8029184" cy="5937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7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609492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16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2A239676-B64F-4F16-B116-6DB0A6C7D3BB}"/>
              </a:ext>
            </a:extLst>
          </p:cNvPr>
          <p:cNvGraphicFramePr>
            <a:graphicFrameLocks/>
          </p:cNvGraphicFramePr>
          <p:nvPr>
            <p:extLst>
              <p:ext uri="{D42A27DB-BD31-4B8C-83A1-F6EECF244321}">
                <p14:modId xmlns:p14="http://schemas.microsoft.com/office/powerpoint/2010/main" val="332928119"/>
              </p:ext>
            </p:extLst>
          </p:nvPr>
        </p:nvGraphicFramePr>
        <p:xfrm>
          <a:off x="2009104" y="285182"/>
          <a:ext cx="8204547" cy="5511452"/>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79B7C5A2-98FF-4E76-9428-A29F1311F755}"/>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708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4360" y="61520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B6E1D32-4C18-4C53-9703-2ECCC367FD6A}"/>
              </a:ext>
            </a:extLst>
          </p:cNvPr>
          <p:cNvGraphicFramePr>
            <a:graphicFrameLocks/>
          </p:cNvGraphicFramePr>
          <p:nvPr>
            <p:extLst>
              <p:ext uri="{D42A27DB-BD31-4B8C-83A1-F6EECF244321}">
                <p14:modId xmlns:p14="http://schemas.microsoft.com/office/powerpoint/2010/main" val="237629873"/>
              </p:ext>
            </p:extLst>
          </p:nvPr>
        </p:nvGraphicFramePr>
        <p:xfrm>
          <a:off x="2009104" y="467038"/>
          <a:ext cx="8192021"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92751E14-4D1F-4A0C-AA35-61808CC092B6}"/>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60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6695" y="6137418"/>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81B370DA-2664-4D02-9056-0B0406AA7122}"/>
              </a:ext>
            </a:extLst>
          </p:cNvPr>
          <p:cNvGraphicFramePr>
            <a:graphicFrameLocks/>
          </p:cNvGraphicFramePr>
          <p:nvPr>
            <p:extLst>
              <p:ext uri="{D42A27DB-BD31-4B8C-83A1-F6EECF244321}">
                <p14:modId xmlns:p14="http://schemas.microsoft.com/office/powerpoint/2010/main" val="1530063825"/>
              </p:ext>
            </p:extLst>
          </p:nvPr>
        </p:nvGraphicFramePr>
        <p:xfrm>
          <a:off x="2139156" y="301511"/>
          <a:ext cx="7913687" cy="5596129"/>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F66A653D-A84D-4FEC-BE80-8D4DBD02D09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60616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60089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44BE8636-AD99-4E19-946B-1224F4A238F4}"/>
              </a:ext>
            </a:extLst>
          </p:cNvPr>
          <p:cNvGraphicFramePr>
            <a:graphicFrameLocks/>
          </p:cNvGraphicFramePr>
          <p:nvPr>
            <p:extLst>
              <p:ext uri="{D42A27DB-BD31-4B8C-83A1-F6EECF244321}">
                <p14:modId xmlns:p14="http://schemas.microsoft.com/office/powerpoint/2010/main" val="3970120920"/>
              </p:ext>
            </p:extLst>
          </p:nvPr>
        </p:nvGraphicFramePr>
        <p:xfrm>
          <a:off x="2009104" y="371191"/>
          <a:ext cx="7825485" cy="5693663"/>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6DF7F9B-9D0A-435D-B57C-426094FDAA3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11446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7057" y="6126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D04FA85-6230-4EE1-8A2F-45D7F3D4000B}"/>
              </a:ext>
            </a:extLst>
          </p:cNvPr>
          <p:cNvGraphicFramePr>
            <a:graphicFrameLocks/>
          </p:cNvGraphicFramePr>
          <p:nvPr/>
        </p:nvGraphicFramePr>
        <p:xfrm>
          <a:off x="2009104" y="371191"/>
          <a:ext cx="8242126" cy="5686816"/>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04E5F2E-7E5C-433F-B18A-1EF6176A8FF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206138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21923" y="60245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ED60F10-D7E6-4075-B72F-8C8117BF86D4}"/>
              </a:ext>
            </a:extLst>
          </p:cNvPr>
          <p:cNvGraphicFramePr>
            <a:graphicFrameLocks/>
          </p:cNvGraphicFramePr>
          <p:nvPr/>
        </p:nvGraphicFramePr>
        <p:xfrm>
          <a:off x="2009104" y="371191"/>
          <a:ext cx="8066760" cy="5661764"/>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BCF476C-5526-49F5-AC58-30A9AD84CDA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209347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STRATEGI 2025 </a:t>
            </a:r>
          </a:p>
          <a:p>
            <a:endParaRPr lang="sv-SE" sz="3200" b="1"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xmlns=""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dirty="0">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2B2A44EF-5BC9-4252-BCFC-13073582E150}"/>
              </a:ext>
            </a:extLst>
          </p:cNvPr>
          <p:cNvSpPr txBox="1">
            <a:spLocks/>
          </p:cNvSpPr>
          <p:nvPr/>
        </p:nvSpPr>
        <p:spPr>
          <a:xfrm>
            <a:off x="118723" y="369849"/>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ÖVERVIKT/FETMA</a:t>
            </a:r>
          </a:p>
        </p:txBody>
      </p:sp>
      <p:graphicFrame>
        <p:nvGraphicFramePr>
          <p:cNvPr id="6" name="Diagram 5">
            <a:extLst>
              <a:ext uri="{FF2B5EF4-FFF2-40B4-BE49-F238E27FC236}">
                <a16:creationId xmlns:a16="http://schemas.microsoft.com/office/drawing/2014/main" xmlns="" id="{6E048191-25B0-4348-8BE1-1B7A67488646}"/>
              </a:ext>
            </a:extLst>
          </p:cNvPr>
          <p:cNvGraphicFramePr>
            <a:graphicFrameLocks/>
          </p:cNvGraphicFramePr>
          <p:nvPr>
            <p:extLst>
              <p:ext uri="{D42A27DB-BD31-4B8C-83A1-F6EECF244321}">
                <p14:modId xmlns:p14="http://schemas.microsoft.com/office/powerpoint/2010/main" val="1728310301"/>
              </p:ext>
            </p:extLst>
          </p:nvPr>
        </p:nvGraphicFramePr>
        <p:xfrm>
          <a:off x="893232" y="1422401"/>
          <a:ext cx="8724901" cy="4630208"/>
        </p:xfrm>
        <a:graphic>
          <a:graphicData uri="http://schemas.openxmlformats.org/drawingml/2006/chart">
            <c:chart xmlns:c="http://schemas.openxmlformats.org/drawingml/2006/chart" xmlns:r="http://schemas.openxmlformats.org/officeDocument/2006/relationships" r:id="rId4"/>
          </a:graphicData>
        </a:graphic>
      </p:graphicFrame>
      <p:sp>
        <p:nvSpPr>
          <p:cNvPr id="7" name="Rubrik 1">
            <a:extLst>
              <a:ext uri="{FF2B5EF4-FFF2-40B4-BE49-F238E27FC236}">
                <a16:creationId xmlns:a16="http://schemas.microsoft.com/office/drawing/2014/main" xmlns=""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2018-2019)</a:t>
            </a:r>
          </a:p>
        </p:txBody>
      </p:sp>
    </p:spTree>
    <p:extLst>
      <p:ext uri="{BB962C8B-B14F-4D97-AF65-F5344CB8AC3E}">
        <p14:creationId xmlns:p14="http://schemas.microsoft.com/office/powerpoint/2010/main" val="2637491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br>
              <a:rPr lang="sv-SE" sz="6600" dirty="0">
                <a:cs typeface="Arial" panose="020B0604020202020204" pitchFamily="34" charset="0"/>
              </a:rPr>
            </a:br>
            <a:r>
              <a:rPr lang="sv-SE" sz="6600" dirty="0">
                <a:cs typeface="Arial" panose="020B0604020202020204" pitchFamily="34" charset="0"/>
              </a:rPr>
              <a:t>- 30 till 69 år</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ALLMÄN HÄLSA</a:t>
            </a:r>
          </a:p>
        </p:txBody>
      </p:sp>
      <p:graphicFrame>
        <p:nvGraphicFramePr>
          <p:cNvPr id="6" name="Diagram 5">
            <a:extLst>
              <a:ext uri="{FF2B5EF4-FFF2-40B4-BE49-F238E27FC236}">
                <a16:creationId xmlns:a16="http://schemas.microsoft.com/office/drawing/2014/main" xmlns="" id="{4D7B4D4E-5C3B-46A8-ADB1-B17F73F36FEA}"/>
              </a:ext>
            </a:extLst>
          </p:cNvPr>
          <p:cNvGraphicFramePr>
            <a:graphicFrameLocks/>
          </p:cNvGraphicFramePr>
          <p:nvPr>
            <p:extLst>
              <p:ext uri="{D42A27DB-BD31-4B8C-83A1-F6EECF244321}">
                <p14:modId xmlns:p14="http://schemas.microsoft.com/office/powerpoint/2010/main" val="2624236280"/>
              </p:ext>
            </p:extLst>
          </p:nvPr>
        </p:nvGraphicFramePr>
        <p:xfrm>
          <a:off x="1099908" y="1038009"/>
          <a:ext cx="9082988" cy="3892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l 7">
            <a:extLst>
              <a:ext uri="{FF2B5EF4-FFF2-40B4-BE49-F238E27FC236}">
                <a16:creationId xmlns:a16="http://schemas.microsoft.com/office/drawing/2014/main" xmlns="" id="{EB354034-9515-40D2-AFC3-6FECED67E772}"/>
              </a:ext>
            </a:extLst>
          </p:cNvPr>
          <p:cNvGraphicFramePr>
            <a:graphicFrameLocks noGrp="1"/>
          </p:cNvGraphicFramePr>
          <p:nvPr>
            <p:extLst>
              <p:ext uri="{D42A27DB-BD31-4B8C-83A1-F6EECF244321}">
                <p14:modId xmlns:p14="http://schemas.microsoft.com/office/powerpoint/2010/main" val="4197080557"/>
              </p:ext>
            </p:extLst>
          </p:nvPr>
        </p:nvGraphicFramePr>
        <p:xfrm>
          <a:off x="3040088" y="5054829"/>
          <a:ext cx="5202627" cy="1112520"/>
        </p:xfrm>
        <a:graphic>
          <a:graphicData uri="http://schemas.openxmlformats.org/drawingml/2006/table">
            <a:tbl>
              <a:tblPr firstRow="1" bandRow="1"/>
              <a:tblGrid>
                <a:gridCol w="1249680">
                  <a:extLst>
                    <a:ext uri="{9D8B030D-6E8A-4147-A177-3AD203B41FA5}">
                      <a16:colId xmlns:a16="http://schemas.microsoft.com/office/drawing/2014/main" xmlns="" val="596928691"/>
                    </a:ext>
                  </a:extLst>
                </a:gridCol>
                <a:gridCol w="1026160">
                  <a:extLst>
                    <a:ext uri="{9D8B030D-6E8A-4147-A177-3AD203B41FA5}">
                      <a16:colId xmlns:a16="http://schemas.microsoft.com/office/drawing/2014/main" xmlns="" val="2293033525"/>
                    </a:ext>
                  </a:extLst>
                </a:gridCol>
                <a:gridCol w="934720">
                  <a:extLst>
                    <a:ext uri="{9D8B030D-6E8A-4147-A177-3AD203B41FA5}">
                      <a16:colId xmlns:a16="http://schemas.microsoft.com/office/drawing/2014/main" xmlns="" val="1278609441"/>
                    </a:ext>
                  </a:extLst>
                </a:gridCol>
                <a:gridCol w="1046480">
                  <a:extLst>
                    <a:ext uri="{9D8B030D-6E8A-4147-A177-3AD203B41FA5}">
                      <a16:colId xmlns:a16="http://schemas.microsoft.com/office/drawing/2014/main" xmlns="" val="680710949"/>
                    </a:ext>
                  </a:extLst>
                </a:gridCol>
                <a:gridCol w="945587">
                  <a:extLst>
                    <a:ext uri="{9D8B030D-6E8A-4147-A177-3AD203B41FA5}">
                      <a16:colId xmlns:a16="http://schemas.microsoft.com/office/drawing/2014/main" xmlns="" val="1049907826"/>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Askersund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dirty="0"/>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dirty="0"/>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9" name="textruta 8">
            <a:extLst>
              <a:ext uri="{FF2B5EF4-FFF2-40B4-BE49-F238E27FC236}">
                <a16:creationId xmlns:a16="http://schemas.microsoft.com/office/drawing/2014/main" xmlns="" id="{C4D99EFB-DA7A-4FEA-BDF9-D71B42BDB8BB}"/>
              </a:ext>
            </a:extLst>
          </p:cNvPr>
          <p:cNvSpPr txBox="1"/>
          <p:nvPr/>
        </p:nvSpPr>
        <p:spPr>
          <a:xfrm>
            <a:off x="244373" y="6317532"/>
            <a:ext cx="3245587" cy="338554"/>
          </a:xfrm>
          <a:prstGeom prst="rect">
            <a:avLst/>
          </a:prstGeom>
          <a:noFill/>
        </p:spPr>
        <p:txBody>
          <a:bodyPr wrap="square" rtlCol="0">
            <a:spAutoFit/>
          </a:bodyPr>
          <a:lstStyle/>
          <a:p>
            <a:r>
              <a:rPr lang="sv-SE" sz="1600" b="1" dirty="0"/>
              <a:t>(Region Örebro län, 2018)</a:t>
            </a:r>
          </a:p>
        </p:txBody>
      </p:sp>
    </p:spTree>
    <p:extLst>
      <p:ext uri="{BB962C8B-B14F-4D97-AF65-F5344CB8AC3E}">
        <p14:creationId xmlns:p14="http://schemas.microsoft.com/office/powerpoint/2010/main" val="359749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50216"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ÖVERVIKT OCH HÄLSA</a:t>
            </a:r>
          </a:p>
        </p:txBody>
      </p:sp>
      <p:graphicFrame>
        <p:nvGraphicFramePr>
          <p:cNvPr id="5" name="Diagram 4">
            <a:extLst>
              <a:ext uri="{FF2B5EF4-FFF2-40B4-BE49-F238E27FC236}">
                <a16:creationId xmlns:a16="http://schemas.microsoft.com/office/drawing/2014/main" xmlns="" id="{2EB8185D-9A69-486F-B838-CCE73CBBFF72}"/>
              </a:ext>
            </a:extLst>
          </p:cNvPr>
          <p:cNvGraphicFramePr>
            <a:graphicFrameLocks/>
          </p:cNvGraphicFramePr>
          <p:nvPr>
            <p:extLst>
              <p:ext uri="{D42A27DB-BD31-4B8C-83A1-F6EECF244321}">
                <p14:modId xmlns:p14="http://schemas.microsoft.com/office/powerpoint/2010/main" val="3454918675"/>
              </p:ext>
            </p:extLst>
          </p:nvPr>
        </p:nvGraphicFramePr>
        <p:xfrm>
          <a:off x="1048513" y="1019840"/>
          <a:ext cx="9365876" cy="39629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AD4DF53B-B82B-45BE-B850-224123262DD8}"/>
              </a:ext>
            </a:extLst>
          </p:cNvPr>
          <p:cNvGraphicFramePr>
            <a:graphicFrameLocks noGrp="1"/>
          </p:cNvGraphicFramePr>
          <p:nvPr>
            <p:extLst>
              <p:ext uri="{D42A27DB-BD31-4B8C-83A1-F6EECF244321}">
                <p14:modId xmlns:p14="http://schemas.microsoft.com/office/powerpoint/2010/main" val="2910267341"/>
              </p:ext>
            </p:extLst>
          </p:nvPr>
        </p:nvGraphicFramePr>
        <p:xfrm>
          <a:off x="3574405" y="5164379"/>
          <a:ext cx="5043190" cy="1126977"/>
        </p:xfrm>
        <a:graphic>
          <a:graphicData uri="http://schemas.openxmlformats.org/drawingml/2006/table">
            <a:tbl>
              <a:tblPr firstRow="1" bandRow="1"/>
              <a:tblGrid>
                <a:gridCol w="1192751">
                  <a:extLst>
                    <a:ext uri="{9D8B030D-6E8A-4147-A177-3AD203B41FA5}">
                      <a16:colId xmlns:a16="http://schemas.microsoft.com/office/drawing/2014/main" xmlns="" val="596928691"/>
                    </a:ext>
                  </a:extLst>
                </a:gridCol>
                <a:gridCol w="1049409">
                  <a:extLst>
                    <a:ext uri="{9D8B030D-6E8A-4147-A177-3AD203B41FA5}">
                      <a16:colId xmlns:a16="http://schemas.microsoft.com/office/drawing/2014/main" xmlns="" val="2293033525"/>
                    </a:ext>
                  </a:extLst>
                </a:gridCol>
                <a:gridCol w="812195">
                  <a:extLst>
                    <a:ext uri="{9D8B030D-6E8A-4147-A177-3AD203B41FA5}">
                      <a16:colId xmlns:a16="http://schemas.microsoft.com/office/drawing/2014/main" xmlns="" val="1278609441"/>
                    </a:ext>
                  </a:extLst>
                </a:gridCol>
                <a:gridCol w="930339">
                  <a:extLst>
                    <a:ext uri="{9D8B030D-6E8A-4147-A177-3AD203B41FA5}">
                      <a16:colId xmlns:a16="http://schemas.microsoft.com/office/drawing/2014/main" xmlns="" val="680710949"/>
                    </a:ext>
                  </a:extLst>
                </a:gridCol>
                <a:gridCol w="1058496">
                  <a:extLst>
                    <a:ext uri="{9D8B030D-6E8A-4147-A177-3AD203B41FA5}">
                      <a16:colId xmlns:a16="http://schemas.microsoft.com/office/drawing/2014/main" xmlns="" val="1049907826"/>
                    </a:ext>
                  </a:extLst>
                </a:gridCol>
              </a:tblGrid>
              <a:tr h="385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Askersund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57%</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66%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A1C06A5B-BBC0-444A-8DFA-33F21C38B303}"/>
              </a:ext>
            </a:extLst>
          </p:cNvPr>
          <p:cNvSpPr txBox="1"/>
          <p:nvPr/>
        </p:nvSpPr>
        <p:spPr>
          <a:xfrm>
            <a:off x="174947" y="6291356"/>
            <a:ext cx="2489257" cy="338554"/>
          </a:xfrm>
          <a:prstGeom prst="rect">
            <a:avLst/>
          </a:prstGeom>
          <a:noFill/>
        </p:spPr>
        <p:txBody>
          <a:bodyPr wrap="square" rtlCol="0">
            <a:spAutoFit/>
          </a:bodyPr>
          <a:lstStyle/>
          <a:p>
            <a:pPr defTabSz="457200"/>
            <a:r>
              <a:rPr lang="sv-SE" sz="1600" b="1" dirty="0">
                <a:solidFill>
                  <a:prstClr val="black"/>
                </a:solidFill>
                <a:latin typeface="Calibri"/>
              </a:rPr>
              <a:t>(Region Örebro län, 2018)</a:t>
            </a:r>
          </a:p>
        </p:txBody>
      </p:sp>
    </p:spTree>
    <p:extLst>
      <p:ext uri="{BB962C8B-B14F-4D97-AF65-F5344CB8AC3E}">
        <p14:creationId xmlns:p14="http://schemas.microsoft.com/office/powerpoint/2010/main" val="127649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FYSISK AKTIVITET</a:t>
            </a:r>
          </a:p>
        </p:txBody>
      </p:sp>
      <p:graphicFrame>
        <p:nvGraphicFramePr>
          <p:cNvPr id="5" name="Diagram 4">
            <a:extLst>
              <a:ext uri="{FF2B5EF4-FFF2-40B4-BE49-F238E27FC236}">
                <a16:creationId xmlns:a16="http://schemas.microsoft.com/office/drawing/2014/main" xmlns="" id="{89808893-E570-40D5-BA3C-612E755EACB7}"/>
              </a:ext>
            </a:extLst>
          </p:cNvPr>
          <p:cNvGraphicFramePr>
            <a:graphicFrameLocks/>
          </p:cNvGraphicFramePr>
          <p:nvPr>
            <p:extLst>
              <p:ext uri="{D42A27DB-BD31-4B8C-83A1-F6EECF244321}">
                <p14:modId xmlns:p14="http://schemas.microsoft.com/office/powerpoint/2010/main" val="719147215"/>
              </p:ext>
            </p:extLst>
          </p:nvPr>
        </p:nvGraphicFramePr>
        <p:xfrm>
          <a:off x="1123295" y="1145381"/>
          <a:ext cx="9465191" cy="4120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207595C6-FF66-46E5-AC64-27535724D7EA}"/>
              </a:ext>
            </a:extLst>
          </p:cNvPr>
          <p:cNvGraphicFramePr>
            <a:graphicFrameLocks noGrp="1"/>
          </p:cNvGraphicFramePr>
          <p:nvPr>
            <p:extLst>
              <p:ext uri="{D42A27DB-BD31-4B8C-83A1-F6EECF244321}">
                <p14:modId xmlns:p14="http://schemas.microsoft.com/office/powerpoint/2010/main" val="452591669"/>
              </p:ext>
            </p:extLst>
          </p:nvPr>
        </p:nvGraphicFramePr>
        <p:xfrm>
          <a:off x="4173504" y="5328268"/>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dirty="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dirty="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0146CD46-5C84-45DF-9B73-10C101962363}"/>
              </a:ext>
            </a:extLst>
          </p:cNvPr>
          <p:cNvSpPr txBox="1"/>
          <p:nvPr/>
        </p:nvSpPr>
        <p:spPr>
          <a:xfrm>
            <a:off x="259613" y="6317532"/>
            <a:ext cx="2489257" cy="338554"/>
          </a:xfrm>
          <a:prstGeom prst="rect">
            <a:avLst/>
          </a:prstGeom>
          <a:noFill/>
        </p:spPr>
        <p:txBody>
          <a:bodyPr wrap="square" rtlCol="0">
            <a:spAutoFit/>
          </a:bodyPr>
          <a:lstStyle/>
          <a:p>
            <a:pPr defTabSz="457200"/>
            <a:r>
              <a:rPr lang="sv-SE" sz="1600" b="1" dirty="0">
                <a:solidFill>
                  <a:prstClr val="black"/>
                </a:solidFill>
                <a:latin typeface="Calibri"/>
              </a:rPr>
              <a:t>(Region Örebro län, 2018)</a:t>
            </a:r>
          </a:p>
        </p:txBody>
      </p:sp>
    </p:spTree>
    <p:extLst>
      <p:ext uri="{BB962C8B-B14F-4D97-AF65-F5344CB8AC3E}">
        <p14:creationId xmlns:p14="http://schemas.microsoft.com/office/powerpoint/2010/main" val="44698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STILLASITTANDE FRITID</a:t>
            </a:r>
          </a:p>
        </p:txBody>
      </p:sp>
      <p:graphicFrame>
        <p:nvGraphicFramePr>
          <p:cNvPr id="5" name="Diagram 4">
            <a:extLst>
              <a:ext uri="{FF2B5EF4-FFF2-40B4-BE49-F238E27FC236}">
                <a16:creationId xmlns:a16="http://schemas.microsoft.com/office/drawing/2014/main" xmlns="" id="{3FF12A66-224F-478B-9125-0375D3EF0224}"/>
              </a:ext>
            </a:extLst>
          </p:cNvPr>
          <p:cNvGraphicFramePr>
            <a:graphicFrameLocks/>
          </p:cNvGraphicFramePr>
          <p:nvPr>
            <p:extLst>
              <p:ext uri="{D42A27DB-BD31-4B8C-83A1-F6EECF244321}">
                <p14:modId xmlns:p14="http://schemas.microsoft.com/office/powerpoint/2010/main" val="3622852665"/>
              </p:ext>
            </p:extLst>
          </p:nvPr>
        </p:nvGraphicFramePr>
        <p:xfrm>
          <a:off x="1504241" y="970319"/>
          <a:ext cx="8978229" cy="4070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601F65EE-0C88-4F45-9B6E-BA806A671DD8}"/>
              </a:ext>
            </a:extLst>
          </p:cNvPr>
          <p:cNvGraphicFramePr>
            <a:graphicFrameLocks noGrp="1"/>
          </p:cNvGraphicFramePr>
          <p:nvPr>
            <p:extLst>
              <p:ext uri="{D42A27DB-BD31-4B8C-83A1-F6EECF244321}">
                <p14:modId xmlns:p14="http://schemas.microsoft.com/office/powerpoint/2010/main" val="1962169264"/>
              </p:ext>
            </p:extLst>
          </p:nvPr>
        </p:nvGraphicFramePr>
        <p:xfrm>
          <a:off x="4070859" y="5073452"/>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4B97C397-D92A-417E-A882-EAA1247B0FCD}"/>
              </a:ext>
            </a:extLst>
          </p:cNvPr>
          <p:cNvSpPr txBox="1"/>
          <p:nvPr/>
        </p:nvSpPr>
        <p:spPr>
          <a:xfrm>
            <a:off x="259613" y="6317532"/>
            <a:ext cx="2489257" cy="338554"/>
          </a:xfrm>
          <a:prstGeom prst="rect">
            <a:avLst/>
          </a:prstGeom>
          <a:noFill/>
        </p:spPr>
        <p:txBody>
          <a:bodyPr wrap="square" rtlCol="0">
            <a:spAutoFit/>
          </a:bodyPr>
          <a:lstStyle/>
          <a:p>
            <a:pPr defTabSz="457200"/>
            <a:r>
              <a:rPr lang="sv-SE" sz="1600" b="1" dirty="0">
                <a:solidFill>
                  <a:prstClr val="black"/>
                </a:solidFill>
                <a:latin typeface="Calibri"/>
              </a:rPr>
              <a:t>(Region Örebro län, 2018)</a:t>
            </a:r>
          </a:p>
        </p:txBody>
      </p:sp>
    </p:spTree>
    <p:extLst>
      <p:ext uri="{BB962C8B-B14F-4D97-AF65-F5344CB8AC3E}">
        <p14:creationId xmlns:p14="http://schemas.microsoft.com/office/powerpoint/2010/main" val="314938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dirty="0">
                <a:cs typeface="Arial" panose="020B0604020202020204" pitchFamily="34" charset="0"/>
              </a:rPr>
              <a:t>Hälsa och levnadsvanor</a:t>
            </a:r>
            <a:br>
              <a:rPr lang="sv-SE" sz="6600" dirty="0">
                <a:cs typeface="Arial" panose="020B0604020202020204" pitchFamily="34" charset="0"/>
              </a:rPr>
            </a:br>
            <a:r>
              <a:rPr lang="sv-SE" sz="6600" dirty="0">
                <a:cs typeface="Arial" panose="020B0604020202020204" pitchFamily="34" charset="0"/>
              </a:rPr>
              <a:t>- 70 år och äldre</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6501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A6030574-380E-47B6-B1D9-DC4AF90630A0}"/>
              </a:ext>
            </a:extLst>
          </p:cNvPr>
          <p:cNvGraphicFramePr>
            <a:graphicFrameLocks/>
          </p:cNvGraphicFramePr>
          <p:nvPr>
            <p:extLst>
              <p:ext uri="{D42A27DB-BD31-4B8C-83A1-F6EECF244321}">
                <p14:modId xmlns:p14="http://schemas.microsoft.com/office/powerpoint/2010/main" val="4132466744"/>
              </p:ext>
            </p:extLst>
          </p:nvPr>
        </p:nvGraphicFramePr>
        <p:xfrm>
          <a:off x="1352404" y="978112"/>
          <a:ext cx="9130066" cy="41321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025C4615-2423-4268-B1D2-6476230FCD47}"/>
              </a:ext>
            </a:extLst>
          </p:cNvPr>
          <p:cNvGraphicFramePr>
            <a:graphicFrameLocks noGrp="1"/>
          </p:cNvGraphicFramePr>
          <p:nvPr>
            <p:extLst>
              <p:ext uri="{D42A27DB-BD31-4B8C-83A1-F6EECF244321}">
                <p14:modId xmlns:p14="http://schemas.microsoft.com/office/powerpoint/2010/main" val="1567170549"/>
              </p:ext>
            </p:extLst>
          </p:nvPr>
        </p:nvGraphicFramePr>
        <p:xfrm>
          <a:off x="3622322" y="5239300"/>
          <a:ext cx="4590229" cy="990153"/>
        </p:xfrm>
        <a:graphic>
          <a:graphicData uri="http://schemas.openxmlformats.org/drawingml/2006/table">
            <a:tbl>
              <a:tblPr firstRow="1" bandRow="1"/>
              <a:tblGrid>
                <a:gridCol w="1100581">
                  <a:extLst>
                    <a:ext uri="{9D8B030D-6E8A-4147-A177-3AD203B41FA5}">
                      <a16:colId xmlns:a16="http://schemas.microsoft.com/office/drawing/2014/main" xmlns="" val="596928691"/>
                    </a:ext>
                  </a:extLst>
                </a:gridCol>
                <a:gridCol w="861858">
                  <a:extLst>
                    <a:ext uri="{9D8B030D-6E8A-4147-A177-3AD203B41FA5}">
                      <a16:colId xmlns:a16="http://schemas.microsoft.com/office/drawing/2014/main" xmlns="" val="2293033525"/>
                    </a:ext>
                  </a:extLst>
                </a:gridCol>
                <a:gridCol w="865071">
                  <a:extLst>
                    <a:ext uri="{9D8B030D-6E8A-4147-A177-3AD203B41FA5}">
                      <a16:colId xmlns:a16="http://schemas.microsoft.com/office/drawing/2014/main" xmlns="" val="1278609441"/>
                    </a:ext>
                  </a:extLst>
                </a:gridCol>
                <a:gridCol w="921625">
                  <a:extLst>
                    <a:ext uri="{9D8B030D-6E8A-4147-A177-3AD203B41FA5}">
                      <a16:colId xmlns:a16="http://schemas.microsoft.com/office/drawing/2014/main" xmlns="" val="680710949"/>
                    </a:ext>
                  </a:extLst>
                </a:gridCol>
                <a:gridCol w="841094">
                  <a:extLst>
                    <a:ext uri="{9D8B030D-6E8A-4147-A177-3AD203B41FA5}">
                      <a16:colId xmlns:a16="http://schemas.microsoft.com/office/drawing/2014/main" xmlns="" val="1049907826"/>
                    </a:ext>
                  </a:extLst>
                </a:gridCol>
              </a:tblGrid>
              <a:tr h="33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Askersund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2004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2008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2012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2017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45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65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56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
        <p:nvSpPr>
          <p:cNvPr id="7" name="textruta 6">
            <a:extLst>
              <a:ext uri="{FF2B5EF4-FFF2-40B4-BE49-F238E27FC236}">
                <a16:creationId xmlns:a16="http://schemas.microsoft.com/office/drawing/2014/main" xmlns="" id="{B03EB612-F2DE-49E4-980F-41AEFF2485AF}"/>
              </a:ext>
            </a:extLst>
          </p:cNvPr>
          <p:cNvSpPr txBox="1"/>
          <p:nvPr/>
        </p:nvSpPr>
        <p:spPr>
          <a:xfrm>
            <a:off x="231216" y="6317532"/>
            <a:ext cx="2489257" cy="338554"/>
          </a:xfrm>
          <a:prstGeom prst="rect">
            <a:avLst/>
          </a:prstGeom>
          <a:noFill/>
        </p:spPr>
        <p:txBody>
          <a:bodyPr wrap="square" rtlCol="0">
            <a:spAutoFit/>
          </a:bodyPr>
          <a:lstStyle/>
          <a:p>
            <a:pPr defTabSz="457200"/>
            <a:r>
              <a:rPr lang="sv-SE" sz="1600" b="1">
                <a:solidFill>
                  <a:prstClr val="black"/>
                </a:solidFill>
                <a:latin typeface="Calibri"/>
              </a:rPr>
              <a:t>(Region Örebro län, 2018)</a:t>
            </a:r>
          </a:p>
        </p:txBody>
      </p:sp>
    </p:spTree>
    <p:extLst>
      <p:ext uri="{BB962C8B-B14F-4D97-AF65-F5344CB8AC3E}">
        <p14:creationId xmlns:p14="http://schemas.microsoft.com/office/powerpoint/2010/main" val="1588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FYSISK AKTIVITET</a:t>
            </a:r>
          </a:p>
        </p:txBody>
      </p:sp>
      <p:graphicFrame>
        <p:nvGraphicFramePr>
          <p:cNvPr id="5" name="Platshållare för innehåll 8">
            <a:extLst>
              <a:ext uri="{FF2B5EF4-FFF2-40B4-BE49-F238E27FC236}">
                <a16:creationId xmlns:a16="http://schemas.microsoft.com/office/drawing/2014/main" xmlns="" id="{FD30336F-D34B-4C7E-AEFA-411046FBE2C8}"/>
              </a:ext>
            </a:extLst>
          </p:cNvPr>
          <p:cNvGraphicFramePr>
            <a:graphicFrameLocks/>
          </p:cNvGraphicFramePr>
          <p:nvPr>
            <p:extLst>
              <p:ext uri="{D42A27DB-BD31-4B8C-83A1-F6EECF244321}">
                <p14:modId xmlns:p14="http://schemas.microsoft.com/office/powerpoint/2010/main" val="2774852017"/>
              </p:ext>
            </p:extLst>
          </p:nvPr>
        </p:nvGraphicFramePr>
        <p:xfrm>
          <a:off x="1130199" y="967712"/>
          <a:ext cx="9312513" cy="407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6BACFE51-3CFC-4257-AFAB-7278C2680537}"/>
              </a:ext>
            </a:extLst>
          </p:cNvPr>
          <p:cNvGraphicFramePr>
            <a:graphicFrameLocks noGrp="1"/>
          </p:cNvGraphicFramePr>
          <p:nvPr>
            <p:extLst>
              <p:ext uri="{D42A27DB-BD31-4B8C-83A1-F6EECF244321}">
                <p14:modId xmlns:p14="http://schemas.microsoft.com/office/powerpoint/2010/main" val="146667126"/>
              </p:ext>
            </p:extLst>
          </p:nvPr>
        </p:nvGraphicFramePr>
        <p:xfrm>
          <a:off x="3863959" y="5162288"/>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A0C9403B-F9FB-4B5B-B940-8959405F8AB4}"/>
              </a:ext>
            </a:extLst>
          </p:cNvPr>
          <p:cNvSpPr txBox="1"/>
          <p:nvPr/>
        </p:nvSpPr>
        <p:spPr>
          <a:xfrm>
            <a:off x="118723" y="6317532"/>
            <a:ext cx="2489257" cy="338554"/>
          </a:xfrm>
          <a:prstGeom prst="rect">
            <a:avLst/>
          </a:prstGeom>
          <a:noFill/>
        </p:spPr>
        <p:txBody>
          <a:bodyPr wrap="square" rtlCol="0">
            <a:spAutoFit/>
          </a:bodyPr>
          <a:lstStyle/>
          <a:p>
            <a:pPr defTabSz="457200"/>
            <a:r>
              <a:rPr lang="sv-SE" sz="1600" b="1" dirty="0">
                <a:solidFill>
                  <a:prstClr val="black"/>
                </a:solidFill>
                <a:latin typeface="Calibri"/>
              </a:rPr>
              <a:t>(Region Örebro län, 2018)</a:t>
            </a:r>
          </a:p>
        </p:txBody>
      </p:sp>
    </p:spTree>
    <p:extLst>
      <p:ext uri="{BB962C8B-B14F-4D97-AF65-F5344CB8AC3E}">
        <p14:creationId xmlns:p14="http://schemas.microsoft.com/office/powerpoint/2010/main" val="289008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STILLASITTANDE FRITID</a:t>
            </a:r>
          </a:p>
        </p:txBody>
      </p:sp>
      <p:graphicFrame>
        <p:nvGraphicFramePr>
          <p:cNvPr id="5" name="Platshållare för innehåll 8">
            <a:extLst>
              <a:ext uri="{FF2B5EF4-FFF2-40B4-BE49-F238E27FC236}">
                <a16:creationId xmlns:a16="http://schemas.microsoft.com/office/drawing/2014/main" xmlns="" id="{D48BAB2A-534B-4949-9D7B-0D0BF20AFA3F}"/>
              </a:ext>
            </a:extLst>
          </p:cNvPr>
          <p:cNvGraphicFramePr>
            <a:graphicFrameLocks/>
          </p:cNvGraphicFramePr>
          <p:nvPr>
            <p:extLst>
              <p:ext uri="{D42A27DB-BD31-4B8C-83A1-F6EECF244321}">
                <p14:modId xmlns:p14="http://schemas.microsoft.com/office/powerpoint/2010/main" val="240800875"/>
              </p:ext>
            </p:extLst>
          </p:nvPr>
        </p:nvGraphicFramePr>
        <p:xfrm>
          <a:off x="1082287" y="902095"/>
          <a:ext cx="9386931" cy="43381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E4DA18F4-84CF-4409-8999-B23F032C1042}"/>
              </a:ext>
            </a:extLst>
          </p:cNvPr>
          <p:cNvGraphicFramePr>
            <a:graphicFrameLocks noGrp="1"/>
          </p:cNvGraphicFramePr>
          <p:nvPr>
            <p:extLst>
              <p:ext uri="{D42A27DB-BD31-4B8C-83A1-F6EECF244321}">
                <p14:modId xmlns:p14="http://schemas.microsoft.com/office/powerpoint/2010/main" val="3978145373"/>
              </p:ext>
            </p:extLst>
          </p:nvPr>
        </p:nvGraphicFramePr>
        <p:xfrm>
          <a:off x="3853256" y="5298901"/>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
        <p:nvSpPr>
          <p:cNvPr id="7" name="textruta 6">
            <a:extLst>
              <a:ext uri="{FF2B5EF4-FFF2-40B4-BE49-F238E27FC236}">
                <a16:creationId xmlns:a16="http://schemas.microsoft.com/office/drawing/2014/main" xmlns="" id="{33F8B661-D73A-485A-84B0-BFC703F8747E}"/>
              </a:ext>
            </a:extLst>
          </p:cNvPr>
          <p:cNvSpPr txBox="1"/>
          <p:nvPr/>
        </p:nvSpPr>
        <p:spPr>
          <a:xfrm>
            <a:off x="118723" y="6317532"/>
            <a:ext cx="2489257" cy="338554"/>
          </a:xfrm>
          <a:prstGeom prst="rect">
            <a:avLst/>
          </a:prstGeom>
          <a:noFill/>
        </p:spPr>
        <p:txBody>
          <a:bodyPr wrap="square" rtlCol="0">
            <a:spAutoFit/>
          </a:bodyPr>
          <a:lstStyle/>
          <a:p>
            <a:pPr defTabSz="457200"/>
            <a:r>
              <a:rPr lang="sv-SE" sz="1600" b="1" dirty="0">
                <a:solidFill>
                  <a:prstClr val="black"/>
                </a:solidFill>
                <a:latin typeface="Calibri"/>
              </a:rPr>
              <a:t>(Region Örebro län, 2018)</a:t>
            </a:r>
          </a:p>
        </p:txBody>
      </p:sp>
    </p:spTree>
    <p:extLst>
      <p:ext uri="{BB962C8B-B14F-4D97-AF65-F5344CB8AC3E}">
        <p14:creationId xmlns:p14="http://schemas.microsoft.com/office/powerpoint/2010/main" val="378961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dirty="0">
                <a:cs typeface="Arial" panose="020B0604020202020204" pitchFamily="34" charset="0"/>
              </a:rPr>
              <a:t/>
            </a:r>
            <a:br>
              <a:rPr lang="sv-SE" sz="6600" dirty="0">
                <a:cs typeface="Arial" panose="020B0604020202020204" pitchFamily="34" charset="0"/>
              </a:rPr>
            </a:br>
            <a:r>
              <a:rPr lang="sv-SE" sz="6600" dirty="0">
                <a:cs typeface="Arial" panose="020B0604020202020204" pitchFamily="34" charset="0"/>
              </a:rPr>
              <a:t>Om rapporten</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dirty="0">
                <a:cs typeface="Arial" panose="020B0604020202020204" pitchFamily="34" charset="0"/>
              </a:rPr>
              <a:t>Idrott och föreningsliv</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IDROTTSFÖRENINGAR I ASKERSUNDS KOMMUN</a:t>
            </a:r>
          </a:p>
        </p:txBody>
      </p:sp>
      <p:graphicFrame>
        <p:nvGraphicFramePr>
          <p:cNvPr id="5" name="Platshållare för innehåll 3">
            <a:extLst>
              <a:ext uri="{FF2B5EF4-FFF2-40B4-BE49-F238E27FC236}">
                <a16:creationId xmlns:a16="http://schemas.microsoft.com/office/drawing/2014/main" xmlns="" id="{1DFF1549-5163-4DA9-84C8-9A5B1B601199}"/>
              </a:ext>
            </a:extLst>
          </p:cNvPr>
          <p:cNvGraphicFramePr>
            <a:graphicFrameLocks/>
          </p:cNvGraphicFramePr>
          <p:nvPr>
            <p:extLst>
              <p:ext uri="{D42A27DB-BD31-4B8C-83A1-F6EECF244321}">
                <p14:modId xmlns:p14="http://schemas.microsoft.com/office/powerpoint/2010/main" val="995835606"/>
              </p:ext>
            </p:extLst>
          </p:nvPr>
        </p:nvGraphicFramePr>
        <p:xfrm>
          <a:off x="1771227" y="1499054"/>
          <a:ext cx="8649546" cy="3859892"/>
        </p:xfrm>
        <a:graphic>
          <a:graphicData uri="http://schemas.openxmlformats.org/drawingml/2006/table">
            <a:tbl>
              <a:tblPr firstRow="1" bandRow="1"/>
              <a:tblGrid>
                <a:gridCol w="2275513">
                  <a:extLst>
                    <a:ext uri="{9D8B030D-6E8A-4147-A177-3AD203B41FA5}">
                      <a16:colId xmlns:a16="http://schemas.microsoft.com/office/drawing/2014/main" xmlns="" val="20000"/>
                    </a:ext>
                  </a:extLst>
                </a:gridCol>
                <a:gridCol w="2275513">
                  <a:extLst>
                    <a:ext uri="{9D8B030D-6E8A-4147-A177-3AD203B41FA5}">
                      <a16:colId xmlns:a16="http://schemas.microsoft.com/office/drawing/2014/main" xmlns="" val="20001"/>
                    </a:ext>
                  </a:extLst>
                </a:gridCol>
                <a:gridCol w="2168485">
                  <a:extLst>
                    <a:ext uri="{9D8B030D-6E8A-4147-A177-3AD203B41FA5}">
                      <a16:colId xmlns:a16="http://schemas.microsoft.com/office/drawing/2014/main" xmlns="" val="20002"/>
                    </a:ext>
                  </a:extLst>
                </a:gridCol>
                <a:gridCol w="1930035">
                  <a:extLst>
                    <a:ext uri="{9D8B030D-6E8A-4147-A177-3AD203B41FA5}">
                      <a16:colId xmlns:a16="http://schemas.microsoft.com/office/drawing/2014/main" xmlns="" val="20003"/>
                    </a:ext>
                  </a:extLst>
                </a:gridCol>
              </a:tblGrid>
              <a:tr h="59718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dirty="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26(28)</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12(13)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45(45)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22(24)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22(23)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46(53)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22(25)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23(24)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14(15)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5(5)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12(13)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48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Totalt södra</a:t>
                      </a:r>
                      <a:r>
                        <a:rPr lang="sv-SE" sz="1800" baseline="0" dirty="0"/>
                        <a:t> </a:t>
                      </a:r>
                      <a:r>
                        <a:rPr lang="sv-SE" sz="1800" dirty="0"/>
                        <a:t>Örebro län</a:t>
                      </a:r>
                      <a:endParaRPr lang="sv-SE" sz="1800" b="0" i="0" dirty="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143(154)</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65(71)</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70(72)</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Rektangel 5">
            <a:extLst>
              <a:ext uri="{FF2B5EF4-FFF2-40B4-BE49-F238E27FC236}">
                <a16:creationId xmlns:a16="http://schemas.microsoft.com/office/drawing/2014/main" xmlns="" id="{26477410-66D6-4033-97FF-D8C18C637898}"/>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1250775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DELTAGARTILLFÄLLEN I IDROTTSFÖRENINGAR PER CAPITA 7-25 ÅR</a:t>
            </a:r>
          </a:p>
        </p:txBody>
      </p:sp>
      <p:graphicFrame>
        <p:nvGraphicFramePr>
          <p:cNvPr id="6" name="Tabell 5">
            <a:extLst>
              <a:ext uri="{FF2B5EF4-FFF2-40B4-BE49-F238E27FC236}">
                <a16:creationId xmlns:a16="http://schemas.microsoft.com/office/drawing/2014/main" xmlns="" id="{5AE329E6-75DA-49E2-ABDA-342E1A77C600}"/>
              </a:ext>
            </a:extLst>
          </p:cNvPr>
          <p:cNvGraphicFramePr>
            <a:graphicFrameLocks noGrp="1"/>
          </p:cNvGraphicFramePr>
          <p:nvPr>
            <p:extLst>
              <p:ext uri="{D42A27DB-BD31-4B8C-83A1-F6EECF244321}">
                <p14:modId xmlns:p14="http://schemas.microsoft.com/office/powerpoint/2010/main" val="1668509780"/>
              </p:ext>
            </p:extLst>
          </p:nvPr>
        </p:nvGraphicFramePr>
        <p:xfrm>
          <a:off x="1749288" y="1762540"/>
          <a:ext cx="8653669" cy="3179847"/>
        </p:xfrm>
        <a:graphic>
          <a:graphicData uri="http://schemas.openxmlformats.org/drawingml/2006/table">
            <a:tbl>
              <a:tblPr/>
              <a:tblGrid>
                <a:gridCol w="1648317">
                  <a:extLst>
                    <a:ext uri="{9D8B030D-6E8A-4147-A177-3AD203B41FA5}">
                      <a16:colId xmlns:a16="http://schemas.microsoft.com/office/drawing/2014/main" xmlns="" val="2061929900"/>
                    </a:ext>
                  </a:extLst>
                </a:gridCol>
                <a:gridCol w="1762785">
                  <a:extLst>
                    <a:ext uri="{9D8B030D-6E8A-4147-A177-3AD203B41FA5}">
                      <a16:colId xmlns:a16="http://schemas.microsoft.com/office/drawing/2014/main" xmlns="" val="3990772510"/>
                    </a:ext>
                  </a:extLst>
                </a:gridCol>
                <a:gridCol w="1762785">
                  <a:extLst>
                    <a:ext uri="{9D8B030D-6E8A-4147-A177-3AD203B41FA5}">
                      <a16:colId xmlns:a16="http://schemas.microsoft.com/office/drawing/2014/main" xmlns="" val="2561025654"/>
                    </a:ext>
                  </a:extLst>
                </a:gridCol>
                <a:gridCol w="1739891">
                  <a:extLst>
                    <a:ext uri="{9D8B030D-6E8A-4147-A177-3AD203B41FA5}">
                      <a16:colId xmlns:a16="http://schemas.microsoft.com/office/drawing/2014/main" xmlns="" val="1006377671"/>
                    </a:ext>
                  </a:extLst>
                </a:gridCol>
                <a:gridCol w="1739891">
                  <a:extLst>
                    <a:ext uri="{9D8B030D-6E8A-4147-A177-3AD203B41FA5}">
                      <a16:colId xmlns:a16="http://schemas.microsoft.com/office/drawing/2014/main" xmlns="" val="950361290"/>
                    </a:ext>
                  </a:extLst>
                </a:gridCol>
              </a:tblGrid>
              <a:tr h="788199">
                <a:tc>
                  <a:txBody>
                    <a:bodyPr/>
                    <a:lstStyle/>
                    <a:p>
                      <a:pPr algn="l" fontAlgn="b"/>
                      <a:r>
                        <a:rPr lang="sv-SE" sz="1800" b="1" i="0" u="none" strike="noStrike">
                          <a:solidFill>
                            <a:srgbClr val="FFFFFF"/>
                          </a:solidFill>
                          <a:effectLst/>
                          <a:latin typeface="Calibri" panose="020F0502020204030204" pitchFamily="34" charset="0"/>
                        </a:rPr>
                        <a:t>Kommun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a:solidFill>
                            <a:srgbClr val="FFFFFF"/>
                          </a:solidFill>
                          <a:effectLst/>
                          <a:latin typeface="Calibri" panose="020F0502020204030204" pitchFamily="34" charset="0"/>
                        </a:rPr>
                        <a:t>Flickor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a:solidFill>
                            <a:srgbClr val="FFFFFF"/>
                          </a:solidFill>
                          <a:effectLst/>
                          <a:latin typeface="Calibri" panose="020F0502020204030204" pitchFamily="34" charset="0"/>
                        </a:rPr>
                        <a:t>Flickor 2018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830407450"/>
                  </a:ext>
                </a:extLst>
              </a:tr>
              <a:tr h="398608">
                <a:tc>
                  <a:txBody>
                    <a:bodyPr/>
                    <a:lstStyle/>
                    <a:p>
                      <a:pPr algn="l" fontAlgn="b"/>
                      <a:r>
                        <a:rPr lang="sv-SE" sz="1800" b="1" i="0" u="none" strike="noStrike" dirty="0">
                          <a:solidFill>
                            <a:srgbClr val="000000"/>
                          </a:solidFill>
                          <a:effectLst/>
                          <a:latin typeface="Calibri" panose="020F0502020204030204" pitchFamily="34" charset="0"/>
                        </a:rPr>
                        <a:t>Askersund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600" b="1" i="0" u="none" strike="noStrike">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13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0653110"/>
                  </a:ext>
                </a:extLst>
              </a:tr>
              <a:tr h="398608">
                <a:tc>
                  <a:txBody>
                    <a:bodyPr/>
                    <a:lstStyle/>
                    <a:p>
                      <a:pPr algn="l" fontAlgn="b"/>
                      <a:r>
                        <a:rPr lang="sv-SE" sz="1800" b="0" i="0" u="none" strike="noStrike">
                          <a:solidFill>
                            <a:srgbClr val="000000"/>
                          </a:solidFill>
                          <a:effectLst/>
                          <a:latin typeface="Calibri" panose="020F0502020204030204" pitchFamily="34" charset="0"/>
                        </a:rPr>
                        <a:t>Hallsberg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69044635"/>
                  </a:ext>
                </a:extLst>
              </a:tr>
              <a:tr h="398608">
                <a:tc>
                  <a:txBody>
                    <a:bodyPr/>
                    <a:lstStyle/>
                    <a:p>
                      <a:pPr algn="l" fontAlgn="b"/>
                      <a:r>
                        <a:rPr lang="sv-SE" sz="1800" b="0" i="0" u="none" strike="noStrike">
                          <a:solidFill>
                            <a:srgbClr val="000000"/>
                          </a:solidFill>
                          <a:effectLst/>
                          <a:latin typeface="Calibri" panose="020F0502020204030204" pitchFamily="34" charset="0"/>
                        </a:rPr>
                        <a:t>Kumla</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1613145618"/>
                  </a:ext>
                </a:extLst>
              </a:tr>
              <a:tr h="398608">
                <a:tc>
                  <a:txBody>
                    <a:bodyPr/>
                    <a:lstStyle/>
                    <a:p>
                      <a:pPr algn="l" fontAlgn="b"/>
                      <a:r>
                        <a:rPr lang="sv-SE" sz="1800" b="0" i="0" u="none" strike="noStrike">
                          <a:solidFill>
                            <a:srgbClr val="000000"/>
                          </a:solidFill>
                          <a:effectLst/>
                          <a:latin typeface="Calibri" panose="020F0502020204030204" pitchFamily="34" charset="0"/>
                        </a:rPr>
                        <a:t>Laxå</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730207751"/>
                  </a:ext>
                </a:extLst>
              </a:tr>
              <a:tr h="398608">
                <a:tc>
                  <a:txBody>
                    <a:bodyPr/>
                    <a:lstStyle/>
                    <a:p>
                      <a:pPr algn="l" fontAlgn="b"/>
                      <a:r>
                        <a:rPr lang="sv-SE" sz="1800" b="0" i="0" u="none" strike="noStrike">
                          <a:solidFill>
                            <a:srgbClr val="000000"/>
                          </a:solidFill>
                          <a:effectLst/>
                          <a:latin typeface="Calibri" panose="020F0502020204030204" pitchFamily="34" charset="0"/>
                        </a:rPr>
                        <a:t>Lekeberg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25054537"/>
                  </a:ext>
                </a:extLst>
              </a:tr>
              <a:tr h="398608">
                <a:tc>
                  <a:txBody>
                    <a:bodyPr/>
                    <a:lstStyle/>
                    <a:p>
                      <a:pPr algn="l" fontAlgn="b"/>
                      <a:r>
                        <a:rPr lang="sv-SE" sz="1800" b="0" i="0" u="none" strike="noStrike">
                          <a:solidFill>
                            <a:srgbClr val="000000"/>
                          </a:solidFill>
                          <a:effectLst/>
                          <a:latin typeface="Calibri" panose="020F0502020204030204" pitchFamily="34" charset="0"/>
                        </a:rPr>
                        <a:t>Örebro län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1951929757"/>
                  </a:ext>
                </a:extLst>
              </a:tr>
            </a:tbl>
          </a:graphicData>
        </a:graphic>
      </p:graphicFrame>
      <p:sp>
        <p:nvSpPr>
          <p:cNvPr id="7" name="Rektangel 6">
            <a:extLst>
              <a:ext uri="{FF2B5EF4-FFF2-40B4-BE49-F238E27FC236}">
                <a16:creationId xmlns:a16="http://schemas.microsoft.com/office/drawing/2014/main" xmlns="" id="{21932076-050A-4F75-A47F-9B68A960A3E6}"/>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
        <p:nvSpPr>
          <p:cNvPr id="8" name="textruta 7">
            <a:extLst>
              <a:ext uri="{FF2B5EF4-FFF2-40B4-BE49-F238E27FC236}">
                <a16:creationId xmlns:a16="http://schemas.microsoft.com/office/drawing/2014/main" xmlns="" id="{7A48B6AA-7552-4BBB-9BE9-0A011C1F917F}"/>
              </a:ext>
            </a:extLst>
          </p:cNvPr>
          <p:cNvSpPr txBox="1"/>
          <p:nvPr/>
        </p:nvSpPr>
        <p:spPr>
          <a:xfrm>
            <a:off x="2272633" y="5306795"/>
            <a:ext cx="6986334" cy="646331"/>
          </a:xfrm>
          <a:prstGeom prst="rect">
            <a:avLst/>
          </a:prstGeom>
          <a:noFill/>
        </p:spPr>
        <p:txBody>
          <a:bodyPr wrap="square" rtlCol="0">
            <a:spAutoFit/>
          </a:bodyPr>
          <a:lstStyle/>
          <a:p>
            <a:pPr defTabSz="457200"/>
            <a:r>
              <a:rPr lang="sv-SE" dirty="0">
                <a:solidFill>
                  <a:prstClr val="black"/>
                </a:solidFill>
                <a:latin typeface="Calibri"/>
              </a:rPr>
              <a:t>Godkänt LOK-stöd för Askersunds kommun är 249 781 kr vilket innebär 116 kr/person i åldern 7-25 år.  </a:t>
            </a:r>
          </a:p>
        </p:txBody>
      </p:sp>
    </p:spTree>
    <p:extLst>
      <p:ext uri="{BB962C8B-B14F-4D97-AF65-F5344CB8AC3E}">
        <p14:creationId xmlns:p14="http://schemas.microsoft.com/office/powerpoint/2010/main" val="40563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STÖRSTA UNGDOMSFÖRENINGARNA 2018 </a:t>
            </a:r>
          </a:p>
        </p:txBody>
      </p:sp>
      <p:graphicFrame>
        <p:nvGraphicFramePr>
          <p:cNvPr id="5" name="Diagram 4">
            <a:extLst>
              <a:ext uri="{FF2B5EF4-FFF2-40B4-BE49-F238E27FC236}">
                <a16:creationId xmlns:a16="http://schemas.microsoft.com/office/drawing/2014/main" xmlns="" id="{32520543-1966-47AC-ACC7-554AAD98E7B4}"/>
              </a:ext>
            </a:extLst>
          </p:cNvPr>
          <p:cNvGraphicFramePr>
            <a:graphicFrameLocks/>
          </p:cNvGraphicFramePr>
          <p:nvPr>
            <p:extLst>
              <p:ext uri="{D42A27DB-BD31-4B8C-83A1-F6EECF244321}">
                <p14:modId xmlns:p14="http://schemas.microsoft.com/office/powerpoint/2010/main" val="2925904669"/>
              </p:ext>
            </p:extLst>
          </p:nvPr>
        </p:nvGraphicFramePr>
        <p:xfrm>
          <a:off x="1415680" y="1186049"/>
          <a:ext cx="8881259" cy="4794520"/>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12E1AE1F-E259-4C0A-9F2F-D87AD5D32078}"/>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2712487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DELTAGARTILLFÄLLEN FÖRDELAT PÅ IDROTT</a:t>
            </a:r>
          </a:p>
        </p:txBody>
      </p:sp>
      <p:graphicFrame>
        <p:nvGraphicFramePr>
          <p:cNvPr id="5" name="Diagram 4">
            <a:extLst>
              <a:ext uri="{FF2B5EF4-FFF2-40B4-BE49-F238E27FC236}">
                <a16:creationId xmlns:a16="http://schemas.microsoft.com/office/drawing/2014/main" xmlns="" id="{EBAD26A5-9E22-42CB-B0A9-38B9079493D6}"/>
              </a:ext>
            </a:extLst>
          </p:cNvPr>
          <p:cNvGraphicFramePr>
            <a:graphicFrameLocks/>
          </p:cNvGraphicFramePr>
          <p:nvPr>
            <p:extLst>
              <p:ext uri="{D42A27DB-BD31-4B8C-83A1-F6EECF244321}">
                <p14:modId xmlns:p14="http://schemas.microsoft.com/office/powerpoint/2010/main" val="2800447262"/>
              </p:ext>
            </p:extLst>
          </p:nvPr>
        </p:nvGraphicFramePr>
        <p:xfrm>
          <a:off x="1286399" y="849086"/>
          <a:ext cx="9076801" cy="5382431"/>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4A33A88C-08C4-439E-A158-DF1F4453707C}"/>
              </a:ext>
            </a:extLst>
          </p:cNvPr>
          <p:cNvSpPr/>
          <p:nvPr/>
        </p:nvSpPr>
        <p:spPr>
          <a:xfrm>
            <a:off x="238597" y="6282367"/>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302166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xmlns="" id="{8407CBDB-6FC5-46C3-BC89-FF1BDBD83326}"/>
              </a:ext>
            </a:extLst>
          </p:cNvPr>
          <p:cNvSpPr txBox="1">
            <a:spLocks/>
          </p:cNvSpPr>
          <p:nvPr/>
        </p:nvSpPr>
        <p:spPr>
          <a:xfrm>
            <a:off x="118723" y="371191"/>
            <a:ext cx="10854077" cy="623329"/>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STÖRSTA FOLKBILDNINGSRAPPORTERANDE IF 2019</a:t>
            </a:r>
          </a:p>
          <a:p>
            <a:r>
              <a:rPr lang="sv-SE" sz="3200" dirty="0">
                <a:ea typeface="+mj-lt"/>
                <a:cs typeface="+mj-lt"/>
              </a:rPr>
              <a:t> </a:t>
            </a:r>
            <a:endParaRPr lang="sv-SE" dirty="0"/>
          </a:p>
        </p:txBody>
      </p:sp>
      <p:graphicFrame>
        <p:nvGraphicFramePr>
          <p:cNvPr id="8" name="Diagram 7">
            <a:extLst>
              <a:ext uri="{FF2B5EF4-FFF2-40B4-BE49-F238E27FC236}">
                <a16:creationId xmlns:a16="http://schemas.microsoft.com/office/drawing/2014/main" xmlns="" id="{02F73741-56DD-4F17-A0C9-CABE858B910A}"/>
              </a:ext>
            </a:extLst>
          </p:cNvPr>
          <p:cNvGraphicFramePr>
            <a:graphicFrameLocks/>
          </p:cNvGraphicFramePr>
          <p:nvPr>
            <p:extLst>
              <p:ext uri="{D42A27DB-BD31-4B8C-83A1-F6EECF244321}">
                <p14:modId xmlns:p14="http://schemas.microsoft.com/office/powerpoint/2010/main" val="1948617194"/>
              </p:ext>
            </p:extLst>
          </p:nvPr>
        </p:nvGraphicFramePr>
        <p:xfrm>
          <a:off x="885295" y="985887"/>
          <a:ext cx="9442046" cy="53570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xmlns="" id="{320F63B2-3118-406D-8F85-31718004E752}"/>
              </a:ext>
            </a:extLst>
          </p:cNvPr>
          <p:cNvSpPr txBox="1"/>
          <p:nvPr/>
        </p:nvSpPr>
        <p:spPr>
          <a:xfrm>
            <a:off x="92215" y="6342912"/>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2019a)</a:t>
            </a:r>
          </a:p>
        </p:txBody>
      </p:sp>
    </p:spTree>
    <p:extLst>
      <p:ext uri="{BB962C8B-B14F-4D97-AF65-F5344CB8AC3E}">
        <p14:creationId xmlns:p14="http://schemas.microsoft.com/office/powerpoint/2010/main" val="105527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(ANTAL DELTAGARTILLFÄLLEN)</a:t>
            </a:r>
          </a:p>
        </p:txBody>
      </p:sp>
      <p:graphicFrame>
        <p:nvGraphicFramePr>
          <p:cNvPr id="5" name="Diagram 4">
            <a:extLst>
              <a:ext uri="{FF2B5EF4-FFF2-40B4-BE49-F238E27FC236}">
                <a16:creationId xmlns:a16="http://schemas.microsoft.com/office/drawing/2014/main" xmlns="" id="{82B1C9EC-034D-4E25-AEDE-4A8D1DEE0BA1}"/>
              </a:ext>
            </a:extLst>
          </p:cNvPr>
          <p:cNvGraphicFramePr>
            <a:graphicFrameLocks/>
          </p:cNvGraphicFramePr>
          <p:nvPr>
            <p:extLst>
              <p:ext uri="{D42A27DB-BD31-4B8C-83A1-F6EECF244321}">
                <p14:modId xmlns:p14="http://schemas.microsoft.com/office/powerpoint/2010/main" val="1410961239"/>
              </p:ext>
            </p:extLst>
          </p:nvPr>
        </p:nvGraphicFramePr>
        <p:xfrm>
          <a:off x="1048974" y="1221068"/>
          <a:ext cx="9446748" cy="4415864"/>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192E8691-D288-4AED-89C9-0C316303E0A5}"/>
              </a:ext>
            </a:extLst>
          </p:cNvPr>
          <p:cNvSpPr/>
          <p:nvPr/>
        </p:nvSpPr>
        <p:spPr>
          <a:xfrm>
            <a:off x="308609" y="6313769"/>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2452043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(FLICKOR/POJKAR)</a:t>
            </a:r>
          </a:p>
        </p:txBody>
      </p:sp>
      <p:graphicFrame>
        <p:nvGraphicFramePr>
          <p:cNvPr id="5" name="Diagram 4">
            <a:extLst>
              <a:ext uri="{FF2B5EF4-FFF2-40B4-BE49-F238E27FC236}">
                <a16:creationId xmlns:a16="http://schemas.microsoft.com/office/drawing/2014/main" xmlns="" id="{8C208E6B-84EE-4B1C-ADDF-54C86A02159F}"/>
              </a:ext>
            </a:extLst>
          </p:cNvPr>
          <p:cNvGraphicFramePr>
            <a:graphicFrameLocks/>
          </p:cNvGraphicFramePr>
          <p:nvPr>
            <p:extLst>
              <p:ext uri="{D42A27DB-BD31-4B8C-83A1-F6EECF244321}">
                <p14:modId xmlns:p14="http://schemas.microsoft.com/office/powerpoint/2010/main" val="3186652351"/>
              </p:ext>
            </p:extLst>
          </p:nvPr>
        </p:nvGraphicFramePr>
        <p:xfrm>
          <a:off x="1137833" y="1204133"/>
          <a:ext cx="9251871" cy="4959599"/>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36732366-206C-47B6-BE03-246497871D8D}"/>
              </a:ext>
            </a:extLst>
          </p:cNvPr>
          <p:cNvSpPr/>
          <p:nvPr/>
        </p:nvSpPr>
        <p:spPr>
          <a:xfrm>
            <a:off x="272464"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688363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FLICKOR OCH ÅLDERSGRUPPER I KOMMUNEN</a:t>
            </a:r>
          </a:p>
        </p:txBody>
      </p:sp>
      <p:graphicFrame>
        <p:nvGraphicFramePr>
          <p:cNvPr id="5" name="Diagram 4">
            <a:extLst>
              <a:ext uri="{FF2B5EF4-FFF2-40B4-BE49-F238E27FC236}">
                <a16:creationId xmlns:a16="http://schemas.microsoft.com/office/drawing/2014/main" xmlns="" id="{EEACBF76-9F66-4A0A-B08F-6BFCF8E83B05}"/>
              </a:ext>
            </a:extLst>
          </p:cNvPr>
          <p:cNvGraphicFramePr>
            <a:graphicFrameLocks/>
          </p:cNvGraphicFramePr>
          <p:nvPr>
            <p:extLst>
              <p:ext uri="{D42A27DB-BD31-4B8C-83A1-F6EECF244321}">
                <p14:modId xmlns:p14="http://schemas.microsoft.com/office/powerpoint/2010/main" val="2351332968"/>
              </p:ext>
            </p:extLst>
          </p:nvPr>
        </p:nvGraphicFramePr>
        <p:xfrm>
          <a:off x="953550" y="1614228"/>
          <a:ext cx="9449407" cy="4870399"/>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BC281C36-D06B-405D-9E4A-5803F85BBBA1}"/>
              </a:ext>
            </a:extLst>
          </p:cNvPr>
          <p:cNvSpPr/>
          <p:nvPr/>
        </p:nvSpPr>
        <p:spPr>
          <a:xfrm>
            <a:off x="238597" y="6315350"/>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65270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POJKAR OCH ÅLDERSGRUPPER I KOMMUNEN</a:t>
            </a:r>
          </a:p>
        </p:txBody>
      </p:sp>
      <p:graphicFrame>
        <p:nvGraphicFramePr>
          <p:cNvPr id="5" name="Diagram 4">
            <a:extLst>
              <a:ext uri="{FF2B5EF4-FFF2-40B4-BE49-F238E27FC236}">
                <a16:creationId xmlns:a16="http://schemas.microsoft.com/office/drawing/2014/main" xmlns="" id="{60DC27CD-A60F-4FF4-9310-6E66C51CC7DE}"/>
              </a:ext>
            </a:extLst>
          </p:cNvPr>
          <p:cNvGraphicFramePr>
            <a:graphicFrameLocks/>
          </p:cNvGraphicFramePr>
          <p:nvPr>
            <p:extLst>
              <p:ext uri="{D42A27DB-BD31-4B8C-83A1-F6EECF244321}">
                <p14:modId xmlns:p14="http://schemas.microsoft.com/office/powerpoint/2010/main" val="4026627098"/>
              </p:ext>
            </p:extLst>
          </p:nvPr>
        </p:nvGraphicFramePr>
        <p:xfrm>
          <a:off x="941587" y="1388375"/>
          <a:ext cx="9699909" cy="4974772"/>
        </p:xfrm>
        <a:graphic>
          <a:graphicData uri="http://schemas.openxmlformats.org/drawingml/2006/chart">
            <c:chart xmlns:c="http://schemas.openxmlformats.org/drawingml/2006/chart" xmlns:r="http://schemas.openxmlformats.org/officeDocument/2006/relationships" r:id="rId4"/>
          </a:graphicData>
        </a:graphic>
      </p:graphicFrame>
      <p:pic>
        <p:nvPicPr>
          <p:cNvPr id="2" name="Bildobjekt 1">
            <a:extLst>
              <a:ext uri="{FF2B5EF4-FFF2-40B4-BE49-F238E27FC236}">
                <a16:creationId xmlns:a16="http://schemas.microsoft.com/office/drawing/2014/main" xmlns="" id="{CAA8AE3B-44F0-4D78-A052-814622BE8E06}"/>
              </a:ext>
            </a:extLst>
          </p:cNvPr>
          <p:cNvPicPr>
            <a:picLocks noChangeAspect="1"/>
          </p:cNvPicPr>
          <p:nvPr/>
        </p:nvPicPr>
        <p:blipFill>
          <a:blip r:embed="rId5"/>
          <a:stretch>
            <a:fillRect/>
          </a:stretch>
        </p:blipFill>
        <p:spPr>
          <a:xfrm>
            <a:off x="118723" y="6270382"/>
            <a:ext cx="2633700" cy="432854"/>
          </a:xfrm>
          <a:prstGeom prst="rect">
            <a:avLst/>
          </a:prstGeom>
        </p:spPr>
      </p:pic>
    </p:spTree>
    <p:extLst>
      <p:ext uri="{BB962C8B-B14F-4D97-AF65-F5344CB8AC3E}">
        <p14:creationId xmlns:p14="http://schemas.microsoft.com/office/powerpoint/2010/main" val="221740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OM RAPPORTEN</a:t>
            </a:r>
          </a:p>
        </p:txBody>
      </p:sp>
      <p:sp>
        <p:nvSpPr>
          <p:cNvPr id="2" name="Rektangel 1">
            <a:extLst>
              <a:ext uri="{FF2B5EF4-FFF2-40B4-BE49-F238E27FC236}">
                <a16:creationId xmlns:a16="http://schemas.microsoft.com/office/drawing/2014/main" xmlns="" id="{FA1A3614-5DBC-451B-8C56-7D3EF2AE3C65}"/>
              </a:ext>
            </a:extLst>
          </p:cNvPr>
          <p:cNvSpPr/>
          <p:nvPr/>
        </p:nvSpPr>
        <p:spPr>
          <a:xfrm>
            <a:off x="487907" y="1101234"/>
            <a:ext cx="10377317" cy="3785652"/>
          </a:xfrm>
          <a:prstGeom prst="rect">
            <a:avLst/>
          </a:prstGeom>
        </p:spPr>
        <p:txBody>
          <a:bodyPr wrap="square">
            <a:spAutoFit/>
          </a:bodyPr>
          <a:lstStyle/>
          <a:p>
            <a:pPr marL="285750" indent="-285750">
              <a:buFont typeface="Arial" panose="020B0604020202020204" pitchFamily="34" charset="0"/>
              <a:buChar char="•"/>
            </a:pPr>
            <a:r>
              <a:rPr lang="sv-SE" sz="2000" dirty="0"/>
              <a:t>Syftet med rapporten är att samla och presentera statistik över områden som är relevanta för RF-SISU Örebro läns arbete. Resultaten ska dels vara ett internt underlag för organisationens prioriteringar, dels vara ett kunskapsunderlag som kan förmedlas till politiker, tjänstepersoner, föreningslivet och andra intresserade. </a:t>
            </a:r>
          </a:p>
          <a:p>
            <a:endParaRPr lang="sv-SE" sz="2000" dirty="0"/>
          </a:p>
          <a:p>
            <a:pPr marL="285750" indent="-285750">
              <a:buFont typeface="Arial" panose="020B0604020202020204" pitchFamily="34" charset="0"/>
              <a:buChar char="•"/>
            </a:pPr>
            <a:r>
              <a:rPr lang="sv-SE" sz="2000" dirty="0"/>
              <a:t>Samtliga tabeller och diagram kommenteras och förklaras kortfattat i fritextområdet under bilden (området för </a:t>
            </a:r>
            <a:r>
              <a:rPr lang="sv-SE" sz="2000" dirty="0" err="1"/>
              <a:t>talmanus</a:t>
            </a:r>
            <a:r>
              <a:rPr lang="sv-SE" sz="2000" dirty="0"/>
              <a:t>). Förutom kommentarer till resultaten presenteras frågeformuleringen (i de fall det är aktuellt) samt definitionen av de begrepp som används. </a:t>
            </a:r>
          </a:p>
          <a:p>
            <a:endParaRPr lang="sv-SE" sz="2000" dirty="0"/>
          </a:p>
          <a:p>
            <a:pPr marL="285750" indent="-285750">
              <a:buFont typeface="Arial" panose="020B0604020202020204" pitchFamily="34" charset="0"/>
              <a:buChar char="•"/>
            </a:pPr>
            <a:r>
              <a:rPr lang="sv-SE" sz="2000" dirty="0"/>
              <a:t>Nuvarande revidering är gjord i februari 2020. Nästkommande uppdatering är inplanerad februari 2021. </a:t>
            </a:r>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FUNKTIONSNEDSÄTTNING I KOMMUNEN </a:t>
            </a:r>
          </a:p>
        </p:txBody>
      </p:sp>
      <p:graphicFrame>
        <p:nvGraphicFramePr>
          <p:cNvPr id="5" name="Diagram 4">
            <a:extLst>
              <a:ext uri="{FF2B5EF4-FFF2-40B4-BE49-F238E27FC236}">
                <a16:creationId xmlns:a16="http://schemas.microsoft.com/office/drawing/2014/main" xmlns="" id="{4328C0E9-0B78-4B3F-81C4-E545270EECF9}"/>
              </a:ext>
            </a:extLst>
          </p:cNvPr>
          <p:cNvGraphicFramePr>
            <a:graphicFrameLocks/>
          </p:cNvGraphicFramePr>
          <p:nvPr>
            <p:extLst>
              <p:ext uri="{D42A27DB-BD31-4B8C-83A1-F6EECF244321}">
                <p14:modId xmlns:p14="http://schemas.microsoft.com/office/powerpoint/2010/main" val="472652370"/>
              </p:ext>
            </p:extLst>
          </p:nvPr>
        </p:nvGraphicFramePr>
        <p:xfrm>
          <a:off x="1235393" y="1466047"/>
          <a:ext cx="9220572" cy="4695267"/>
        </p:xfrm>
        <a:graphic>
          <a:graphicData uri="http://schemas.openxmlformats.org/drawingml/2006/chart">
            <c:chart xmlns:c="http://schemas.openxmlformats.org/drawingml/2006/chart" xmlns:r="http://schemas.openxmlformats.org/officeDocument/2006/relationships" r:id="rId4"/>
          </a:graphicData>
        </a:graphic>
      </p:graphicFrame>
      <p:pic>
        <p:nvPicPr>
          <p:cNvPr id="2" name="Bildobjekt 1">
            <a:extLst>
              <a:ext uri="{FF2B5EF4-FFF2-40B4-BE49-F238E27FC236}">
                <a16:creationId xmlns:a16="http://schemas.microsoft.com/office/drawing/2014/main" xmlns="" id="{B0E83E33-B0C1-4A7E-A5E1-3C1F906C80A5}"/>
              </a:ext>
            </a:extLst>
          </p:cNvPr>
          <p:cNvPicPr>
            <a:picLocks noChangeAspect="1"/>
          </p:cNvPicPr>
          <p:nvPr/>
        </p:nvPicPr>
        <p:blipFill>
          <a:blip r:embed="rId5"/>
          <a:stretch>
            <a:fillRect/>
          </a:stretch>
        </p:blipFill>
        <p:spPr>
          <a:xfrm>
            <a:off x="118723" y="6344474"/>
            <a:ext cx="2639797" cy="432854"/>
          </a:xfrm>
          <a:prstGeom prst="rect">
            <a:avLst/>
          </a:prstGeom>
        </p:spPr>
      </p:pic>
    </p:spTree>
    <p:extLst>
      <p:ext uri="{BB962C8B-B14F-4D97-AF65-F5344CB8AC3E}">
        <p14:creationId xmlns:p14="http://schemas.microsoft.com/office/powerpoint/2010/main" val="1444833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MEDEL OCH STÖD FRÅN RF-SISU ÖREBRO LÄN 2019 ÅRS PRIORITERADE OMRÅDEN</a:t>
            </a:r>
          </a:p>
        </p:txBody>
      </p:sp>
      <p:graphicFrame>
        <p:nvGraphicFramePr>
          <p:cNvPr id="5" name="Platshållare för innehåll 3">
            <a:extLst>
              <a:ext uri="{FF2B5EF4-FFF2-40B4-BE49-F238E27FC236}">
                <a16:creationId xmlns:a16="http://schemas.microsoft.com/office/drawing/2014/main" xmlns="" id="{C4003820-3161-4FBC-A6EC-FDD48B502CC3}"/>
              </a:ext>
            </a:extLst>
          </p:cNvPr>
          <p:cNvGraphicFramePr>
            <a:graphicFrameLocks/>
          </p:cNvGraphicFramePr>
          <p:nvPr>
            <p:extLst>
              <p:ext uri="{D42A27DB-BD31-4B8C-83A1-F6EECF244321}">
                <p14:modId xmlns:p14="http://schemas.microsoft.com/office/powerpoint/2010/main" val="207085402"/>
              </p:ext>
            </p:extLst>
          </p:nvPr>
        </p:nvGraphicFramePr>
        <p:xfrm>
          <a:off x="367552" y="2157425"/>
          <a:ext cx="11456895" cy="2543150"/>
        </p:xfrm>
        <a:graphic>
          <a:graphicData uri="http://schemas.openxmlformats.org/drawingml/2006/table">
            <a:tbl>
              <a:tblPr firstRow="1" bandRow="1"/>
              <a:tblGrid>
                <a:gridCol w="2109988">
                  <a:extLst>
                    <a:ext uri="{9D8B030D-6E8A-4147-A177-3AD203B41FA5}">
                      <a16:colId xmlns:a16="http://schemas.microsoft.com/office/drawing/2014/main" xmlns="" val="20000"/>
                    </a:ext>
                  </a:extLst>
                </a:gridCol>
                <a:gridCol w="2331476">
                  <a:extLst>
                    <a:ext uri="{9D8B030D-6E8A-4147-A177-3AD203B41FA5}">
                      <a16:colId xmlns:a16="http://schemas.microsoft.com/office/drawing/2014/main" xmlns="" val="20001"/>
                    </a:ext>
                  </a:extLst>
                </a:gridCol>
                <a:gridCol w="1911390">
                  <a:extLst>
                    <a:ext uri="{9D8B030D-6E8A-4147-A177-3AD203B41FA5}">
                      <a16:colId xmlns:a16="http://schemas.microsoft.com/office/drawing/2014/main" xmlns="" val="20002"/>
                    </a:ext>
                  </a:extLst>
                </a:gridCol>
                <a:gridCol w="2455978">
                  <a:extLst>
                    <a:ext uri="{9D8B030D-6E8A-4147-A177-3AD203B41FA5}">
                      <a16:colId xmlns:a16="http://schemas.microsoft.com/office/drawing/2014/main" xmlns="" val="20003"/>
                    </a:ext>
                  </a:extLst>
                </a:gridCol>
                <a:gridCol w="1424677">
                  <a:extLst>
                    <a:ext uri="{9D8B030D-6E8A-4147-A177-3AD203B41FA5}">
                      <a16:colId xmlns:a16="http://schemas.microsoft.com/office/drawing/2014/main" xmlns="" val="20004"/>
                    </a:ext>
                  </a:extLst>
                </a:gridCol>
                <a:gridCol w="1223386">
                  <a:extLst>
                    <a:ext uri="{9D8B030D-6E8A-4147-A177-3AD203B41FA5}">
                      <a16:colId xmlns:a16="http://schemas.microsoft.com/office/drawing/2014/main" xmlns="" val="20005"/>
                    </a:ext>
                  </a:extLst>
                </a:gridCol>
              </a:tblGrid>
              <a:tr h="9194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600" b="1" dirty="0"/>
                        <a:t>Ungdomsinitiativ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Idrottsskolesatsningar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Jämställdhet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 för barn och unga med </a:t>
                      </a:r>
                      <a:r>
                        <a:rPr lang="sv-SE" sz="1600" b="1" dirty="0" err="1"/>
                        <a:t>funktionsned</a:t>
                      </a:r>
                      <a:r>
                        <a:rPr lang="sv-SE" sz="1600" b="1" dirty="0"/>
                        <a:t>-sättning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Anläggning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kern="1200" dirty="0">
                          <a:solidFill>
                            <a:schemeClr val="lt1"/>
                          </a:solidFill>
                          <a:latin typeface="Calibri"/>
                          <a:ea typeface="+mn-ea"/>
                          <a:cs typeface="+mn-cs"/>
                        </a:rPr>
                        <a:t>Integration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16236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sv-SE" sz="1600" b="0" i="0" u="none" strike="noStrike" dirty="0">
                          <a:solidFill>
                            <a:srgbClr val="000000"/>
                          </a:solidFill>
                          <a:effectLst/>
                          <a:latin typeface="Calibri" panose="020F0502020204030204" pitchFamily="34" charset="0"/>
                        </a:rPr>
                        <a:t>Askersunds Innebandyklubb</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sv-SE" sz="1600" dirty="0"/>
                        <a:t>Åsbro Gymnastik O IF</a:t>
                      </a:r>
                    </a:p>
                    <a:p>
                      <a:pPr algn="l"/>
                      <a:endParaRPr lang="sv-SE" sz="1600" dirty="0"/>
                    </a:p>
                    <a:p>
                      <a:pPr algn="l"/>
                      <a:r>
                        <a:rPr lang="sv-SE" sz="1600" dirty="0" err="1"/>
                        <a:t>Skyllbergs</a:t>
                      </a:r>
                      <a:r>
                        <a:rPr lang="sv-SE" sz="1600" dirty="0"/>
                        <a:t> Skytteförening</a:t>
                      </a:r>
                    </a:p>
                    <a:p>
                      <a:pPr algn="l"/>
                      <a:endParaRPr lang="sv-SE" sz="1600" dirty="0"/>
                    </a:p>
                    <a:p>
                      <a:pPr algn="l"/>
                      <a:endParaRPr lang="sv-SE" sz="1600" dirty="0"/>
                    </a:p>
                    <a:p>
                      <a:pPr algn="l"/>
                      <a:endParaRPr lang="sv-SE"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err="1"/>
                        <a:t>Skyllbergs</a:t>
                      </a:r>
                      <a:r>
                        <a:rPr lang="sv-SE" sz="1600" dirty="0"/>
                        <a:t> Skytteförening</a:t>
                      </a:r>
                    </a:p>
                    <a:p>
                      <a:pPr algn="l"/>
                      <a:endParaRPr lang="sv-SE" sz="1600" dirty="0"/>
                    </a:p>
                    <a:p>
                      <a:pPr algn="l"/>
                      <a:endParaRPr lang="sv-SE" sz="1600" dirty="0"/>
                    </a:p>
                    <a:p>
                      <a:pPr algn="l"/>
                      <a:endParaRPr lang="sv-SE" sz="1600" dirty="0"/>
                    </a:p>
                    <a:p>
                      <a:pPr algn="l"/>
                      <a:endParaRPr lang="sv-SE" sz="1600" dirty="0"/>
                    </a:p>
                    <a:p>
                      <a:pPr algn="l"/>
                      <a:endParaRPr lang="sv-SE"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sv-SE" sz="1600" dirty="0"/>
                        <a:t>Zinkgruvans IF</a:t>
                      </a:r>
                      <a:endParaRPr lang="sv-SE" sz="1600" b="0" i="0" u="none" strike="noStrike" dirty="0">
                        <a:solidFill>
                          <a:srgbClr val="000000"/>
                        </a:solidFill>
                        <a:effectLst/>
                        <a:latin typeface="Calibri" panose="020F050202020403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endParaRPr lang="sv-SE" sz="12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bl>
          </a:graphicData>
        </a:graphic>
      </p:graphicFrame>
      <p:pic>
        <p:nvPicPr>
          <p:cNvPr id="6" name="Bildobjekt 5">
            <a:extLst>
              <a:ext uri="{FF2B5EF4-FFF2-40B4-BE49-F238E27FC236}">
                <a16:creationId xmlns:a16="http://schemas.microsoft.com/office/drawing/2014/main" xmlns="" id="{8CB61CE1-280C-4136-BB95-99313A195C67}"/>
              </a:ext>
            </a:extLst>
          </p:cNvPr>
          <p:cNvPicPr>
            <a:picLocks noChangeAspect="1"/>
          </p:cNvPicPr>
          <p:nvPr/>
        </p:nvPicPr>
        <p:blipFill>
          <a:blip r:embed="rId4"/>
          <a:stretch>
            <a:fillRect/>
          </a:stretch>
        </p:blipFill>
        <p:spPr>
          <a:xfrm>
            <a:off x="118723" y="6270382"/>
            <a:ext cx="2639797" cy="432854"/>
          </a:xfrm>
          <a:prstGeom prst="rect">
            <a:avLst/>
          </a:prstGeom>
        </p:spPr>
      </p:pic>
    </p:spTree>
    <p:extLst>
      <p:ext uri="{BB962C8B-B14F-4D97-AF65-F5344CB8AC3E}">
        <p14:creationId xmlns:p14="http://schemas.microsoft.com/office/powerpoint/2010/main" val="116595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A9ED016F-4101-4056-8CDC-A94E3A234BAA}"/>
              </a:ext>
            </a:extLst>
          </p:cNvPr>
          <p:cNvPicPr>
            <a:picLocks noChangeAspect="1"/>
          </p:cNvPicPr>
          <p:nvPr/>
        </p:nvPicPr>
        <p:blipFill>
          <a:blip r:embed="rId3"/>
          <a:stretch>
            <a:fillRect/>
          </a:stretch>
        </p:blipFill>
        <p:spPr>
          <a:xfrm>
            <a:off x="11449560" y="84991"/>
            <a:ext cx="623717" cy="764095"/>
          </a:xfrm>
          <a:prstGeom prst="rect">
            <a:avLst/>
          </a:prstGeom>
        </p:spPr>
      </p:pic>
      <p:sp>
        <p:nvSpPr>
          <p:cNvPr id="6" name="textruta 5">
            <a:extLst>
              <a:ext uri="{FF2B5EF4-FFF2-40B4-BE49-F238E27FC236}">
                <a16:creationId xmlns:a16="http://schemas.microsoft.com/office/drawing/2014/main" xmlns="" id="{2FB9ABD1-2DB3-45AF-97BD-7E377064D1C5}"/>
              </a:ext>
            </a:extLst>
          </p:cNvPr>
          <p:cNvSpPr txBox="1"/>
          <p:nvPr/>
        </p:nvSpPr>
        <p:spPr>
          <a:xfrm>
            <a:off x="564630" y="994149"/>
            <a:ext cx="1106274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Segoe UI"/>
              </a:rPr>
              <a:t>Askersunds kommun (2019) – Elevhälsosamtalen sammanställda och analyserade (ELSA). </a:t>
            </a:r>
            <a:r>
              <a:rPr lang="en-US" dirty="0">
                <a:cs typeface="Segoe UI"/>
              </a:rPr>
              <a:t>​</a:t>
            </a:r>
          </a:p>
          <a:p>
            <a:endParaRPr lang="sv-SE" dirty="0">
              <a:cs typeface="Segoe UI"/>
            </a:endParaRPr>
          </a:p>
          <a:p>
            <a:r>
              <a:rPr lang="sv-SE" dirty="0">
                <a:cs typeface="Segoe UI"/>
              </a:rPr>
              <a:t>Region Örebro län (2017) – Liv och hälsa ung 2017 - </a:t>
            </a:r>
            <a:r>
              <a:rPr lang="sv-SE" dirty="0">
                <a:solidFill>
                  <a:srgbClr val="006BB1"/>
                </a:solidFill>
                <a:cs typeface="Segoe UI"/>
                <a:hlinkClick r:id="rId4"/>
              </a:rPr>
              <a:t>https://www.regionorebrolan.se/sv/Halsa-och-vard/Folkhalsa/Folkhalsan-i-siffror/Livohalsaung/Livohalsaung2017/</a:t>
            </a:r>
            <a:r>
              <a:rPr lang="sv-SE" dirty="0">
                <a:cs typeface="Segoe UI"/>
              </a:rPr>
              <a:t>​</a:t>
            </a:r>
          </a:p>
          <a:p>
            <a:endParaRPr lang="sv-SE" dirty="0">
              <a:cs typeface="Segoe UI"/>
            </a:endParaRPr>
          </a:p>
          <a:p>
            <a:r>
              <a:rPr lang="sv-SE" dirty="0">
                <a:cs typeface="Segoe UI"/>
              </a:rPr>
              <a:t>Region Örebro län (2018) – Liv och hälsa vuxen - </a:t>
            </a:r>
            <a:r>
              <a:rPr lang="sv-SE" dirty="0">
                <a:solidFill>
                  <a:srgbClr val="006BB1"/>
                </a:solidFill>
                <a:cs typeface="Segoe UI"/>
                <a:hlinkClick r:id="rId5"/>
              </a:rPr>
              <a:t>https://www.regionorebrolan.se/sv/Halsa-och-vard/Folkhalsa/Folkhalsan-i-siffror/Liv-och-halsa-vuxen/Loh_resultat_2017/</a:t>
            </a:r>
            <a:r>
              <a:rPr lang="sv-SE" dirty="0">
                <a:cs typeface="Segoe UI"/>
              </a:rPr>
              <a:t> </a:t>
            </a:r>
            <a:r>
              <a:rPr lang="en-US" dirty="0">
                <a:cs typeface="Segoe UI"/>
              </a:rPr>
              <a:t>​</a:t>
            </a:r>
          </a:p>
          <a:p>
            <a:endParaRPr lang="sv-SE" dirty="0">
              <a:cs typeface="Segoe UI"/>
            </a:endParaRPr>
          </a:p>
          <a:p>
            <a:r>
              <a:rPr lang="sv-SE" dirty="0">
                <a:cs typeface="Segoe UI"/>
              </a:rPr>
              <a:t>Riksidrottsförbundet (2019a) – </a:t>
            </a:r>
            <a:r>
              <a:rPr lang="sv-SE" dirty="0" err="1">
                <a:cs typeface="Segoe UI"/>
              </a:rPr>
              <a:t>IdrottOnline</a:t>
            </a:r>
            <a:r>
              <a:rPr lang="sv-SE" dirty="0">
                <a:cs typeface="Segoe UI"/>
              </a:rPr>
              <a:t> - </a:t>
            </a:r>
            <a:r>
              <a:rPr lang="sv-SE" dirty="0">
                <a:solidFill>
                  <a:srgbClr val="006BB1"/>
                </a:solidFill>
                <a:cs typeface="Segoe UI"/>
                <a:hlinkClick r:id="rId6"/>
              </a:rPr>
              <a:t>http://idrottonline.se/</a:t>
            </a:r>
            <a:r>
              <a:rPr lang="sv-SE" dirty="0">
                <a:cs typeface="Segoe UI"/>
              </a:rPr>
              <a:t> </a:t>
            </a:r>
            <a:r>
              <a:rPr lang="en-US" dirty="0">
                <a:cs typeface="Segoe UI"/>
              </a:rPr>
              <a:t>​</a:t>
            </a:r>
          </a:p>
          <a:p>
            <a:endParaRPr lang="sv-SE" dirty="0">
              <a:cs typeface="Segoe UI"/>
            </a:endParaRPr>
          </a:p>
          <a:p>
            <a:r>
              <a:rPr lang="sv-SE" dirty="0">
                <a:cs typeface="Segoe UI"/>
              </a:rPr>
              <a:t>Riksidrottsförbundet (2019b) – Utbetalning av LOK-stöd </a:t>
            </a:r>
            <a:r>
              <a:rPr lang="sv-SE" dirty="0">
                <a:solidFill>
                  <a:srgbClr val="006BB1"/>
                </a:solidFill>
                <a:cs typeface="Segoe UI"/>
                <a:hlinkClick r:id="rId7"/>
              </a:rPr>
              <a:t>http://www.svenskidrott.se/ekonomisktstod/lok-stod/utbetalningavlok-stod/</a:t>
            </a:r>
            <a:r>
              <a:rPr lang="sv-SE" dirty="0">
                <a:cs typeface="Segoe UI"/>
              </a:rPr>
              <a:t> </a:t>
            </a:r>
            <a:r>
              <a:rPr lang="en-US" dirty="0">
                <a:cs typeface="Segoe UI"/>
              </a:rPr>
              <a:t>​</a:t>
            </a:r>
          </a:p>
          <a:p>
            <a:endParaRPr lang="sv-SE" dirty="0">
              <a:cs typeface="Segoe UI"/>
            </a:endParaRPr>
          </a:p>
          <a:p>
            <a:r>
              <a:rPr lang="sv-SE" dirty="0">
                <a:cs typeface="Segoe UI"/>
              </a:rPr>
              <a:t>Rädda barnen (2018) –Barnfattigdom i Sverige </a:t>
            </a:r>
            <a:r>
              <a:rPr lang="sv-SE" dirty="0">
                <a:solidFill>
                  <a:srgbClr val="006BB1"/>
                </a:solidFill>
                <a:cs typeface="Segoe UI"/>
                <a:hlinkClick r:id="rId8"/>
              </a:rPr>
              <a:t>https://resourcecentre.savethechildren.net/sites/default/files/documents/rb_rapport_2018_final.pdf</a:t>
            </a:r>
            <a:r>
              <a:rPr lang="sv-SE" dirty="0">
                <a:cs typeface="Segoe UI"/>
              </a:rPr>
              <a:t> </a:t>
            </a:r>
            <a:r>
              <a:rPr lang="en-US" dirty="0">
                <a:cs typeface="Segoe UI"/>
              </a:rPr>
              <a:t>​</a:t>
            </a:r>
          </a:p>
          <a:p>
            <a:endParaRPr lang="sv-SE" dirty="0">
              <a:cs typeface="Segoe UI"/>
            </a:endParaRPr>
          </a:p>
          <a:p>
            <a:r>
              <a:rPr lang="sv-SE" dirty="0">
                <a:cs typeface="Segoe UI"/>
              </a:rPr>
              <a:t>SCB (2020) – Statistikdatabasen – Folkmängd - </a:t>
            </a:r>
            <a:r>
              <a:rPr lang="sv-SE" dirty="0">
                <a:solidFill>
                  <a:srgbClr val="006BB1"/>
                </a:solidFill>
                <a:cs typeface="Segoe UI"/>
                <a:hlinkClick r:id="rId9"/>
              </a:rPr>
              <a:t>http://www.statistikdatabasen.scb.se/pxweb/sv/ssd/START__BE__BE0101__BE0101A/BefolkningNy/?rxid=4c5be81e-c6f9-454c-9270-a0fdbd50361</a:t>
            </a:r>
          </a:p>
        </p:txBody>
      </p:sp>
      <p:sp>
        <p:nvSpPr>
          <p:cNvPr id="7" name="Rubrik 1">
            <a:extLst>
              <a:ext uri="{FF2B5EF4-FFF2-40B4-BE49-F238E27FC236}">
                <a16:creationId xmlns:a16="http://schemas.microsoft.com/office/drawing/2014/main" xmlns="" id="{5BEFD84A-F0A8-4F15-B7EA-64DC10AC5C81}"/>
              </a:ext>
            </a:extLst>
          </p:cNvPr>
          <p:cNvSpPr>
            <a:spLocks noGrp="1"/>
          </p:cNvSpPr>
          <p:nvPr>
            <p:ph type="title" idx="4294967295"/>
          </p:nvPr>
        </p:nvSpPr>
        <p:spPr>
          <a:xfrm>
            <a:off x="241046" y="84991"/>
            <a:ext cx="7626350" cy="585788"/>
          </a:xfrm>
        </p:spPr>
        <p:txBody>
          <a:bodyPr/>
          <a:lstStyle/>
          <a:p>
            <a:r>
              <a:rPr lang="sv-SE" sz="3200" b="1" dirty="0">
                <a:latin typeface="+mn-lt"/>
              </a:rPr>
              <a:t>REFERENSER</a:t>
            </a:r>
          </a:p>
        </p:txBody>
      </p:sp>
    </p:spTree>
    <p:extLst>
      <p:ext uri="{BB962C8B-B14F-4D97-AF65-F5344CB8AC3E}">
        <p14:creationId xmlns:p14="http://schemas.microsoft.com/office/powerpoint/2010/main" val="306531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pPr>
              <a:lnSpc>
                <a:spcPct val="150000"/>
              </a:lnSpc>
            </a:pPr>
            <a:r>
              <a:rPr lang="sv-SE" sz="2800" dirty="0">
                <a:latin typeface="+mn-lt"/>
              </a:rPr>
              <a:t>Kommunrapport Askersunds kommun 2020</a:t>
            </a:r>
            <a:br>
              <a:rPr lang="sv-SE" sz="2800" dirty="0">
                <a:latin typeface="+mn-lt"/>
              </a:rPr>
            </a:br>
            <a:r>
              <a:rPr lang="sv-SE" sz="2800" dirty="0">
                <a:latin typeface="+mn-lt"/>
              </a:rPr>
              <a:t>Författare: Kommunteamet södra Örebro län</a:t>
            </a:r>
            <a:br>
              <a:rPr lang="sv-SE" sz="2800" dirty="0">
                <a:latin typeface="+mn-lt"/>
              </a:rPr>
            </a:br>
            <a:r>
              <a:rPr lang="sv-SE" sz="2800" dirty="0">
                <a:latin typeface="+mn-lt"/>
              </a:rPr>
              <a:t>RF-SISU Örebro län</a:t>
            </a:r>
            <a:r>
              <a:rPr lang="sv-SE" dirty="0"/>
              <a:t/>
            </a:r>
            <a:br>
              <a:rPr lang="sv-SE" dirty="0"/>
            </a:br>
            <a:endParaRPr lang="sv-SE" dirty="0"/>
          </a:p>
        </p:txBody>
      </p:sp>
      <p:sp>
        <p:nvSpPr>
          <p:cNvPr id="4" name="Rektangel 3">
            <a:extLst>
              <a:ext uri="{FF2B5EF4-FFF2-40B4-BE49-F238E27FC236}">
                <a16:creationId xmlns:a16="http://schemas.microsoft.com/office/drawing/2014/main" xmlns=""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xmlns=""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38074" cy="2767484"/>
          </a:xfrm>
        </p:spPr>
        <p:txBody>
          <a:bodyPr/>
          <a:lstStyle/>
          <a:p>
            <a:r>
              <a:rPr lang="sv-SE" sz="6600" dirty="0">
                <a:cs typeface="Arial" panose="020B0604020202020204" pitchFamily="34" charset="0"/>
              </a:rPr>
              <a:t>Sammanfattning av 2020-års kommunrapport</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3545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118723" y="301546"/>
            <a:ext cx="9940149" cy="547540"/>
          </a:xfrm>
        </p:spPr>
        <p:txBody>
          <a:bodyPr/>
          <a:lstStyle/>
          <a:p>
            <a:r>
              <a:rPr lang="sv-SE" sz="3200" b="1" dirty="0">
                <a:latin typeface="Arial" panose="020B0604020202020204" pitchFamily="34" charset="0"/>
                <a:cs typeface="Arial" panose="020B0604020202020204" pitchFamily="34" charset="0"/>
              </a:rPr>
              <a:t>SAMMANFATTNING HÄLSA OCH LEVNADSVANOR</a:t>
            </a:r>
            <a:endParaRPr lang="sv-SE" sz="3200" b="1" dirty="0"/>
          </a:p>
        </p:txBody>
      </p:sp>
      <p:sp>
        <p:nvSpPr>
          <p:cNvPr id="4" name="Platshållare för innehåll 2">
            <a:extLst>
              <a:ext uri="{FF2B5EF4-FFF2-40B4-BE49-F238E27FC236}">
                <a16:creationId xmlns:a16="http://schemas.microsoft.com/office/drawing/2014/main" xmlns="" id="{DA0AE13E-C9D5-407B-8C35-37561C354391}"/>
              </a:ext>
            </a:extLst>
          </p:cNvPr>
          <p:cNvSpPr txBox="1">
            <a:spLocks/>
          </p:cNvSpPr>
          <p:nvPr/>
        </p:nvSpPr>
        <p:spPr>
          <a:xfrm>
            <a:off x="711729" y="1164171"/>
            <a:ext cx="8469126" cy="5428569"/>
          </a:xfrm>
          <a:prstGeom prst="rect">
            <a:avLst/>
          </a:prstGeom>
        </p:spPr>
        <p:txBody>
          <a:bodyPr vert="horz" lIns="91440" tIns="45720" rIns="91440" bIns="45720" rtlCol="0">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Askersunds kommun uppnår endast 20 procent av flickorna i årskurs 7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de korskörningar som RF-SISU Örebro län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Gällande den äldre befolkningen (30-69 år) och den allmänna hälsan, alltså självskattad hälsa, så har andelen som anser att den allmänna hälsan är god eller mycket god jämfört med 2012 minskat. Det är en högre andel kvinnor än män som når upp till rekommendationen. Andelen kvinnor 30-49 år som når upp till rekommendationen är högre i Askersund än för länet totalt. </a:t>
            </a:r>
          </a:p>
        </p:txBody>
      </p:sp>
    </p:spTree>
    <p:extLst>
      <p:ext uri="{BB962C8B-B14F-4D97-AF65-F5344CB8AC3E}">
        <p14:creationId xmlns:p14="http://schemas.microsoft.com/office/powerpoint/2010/main" val="236908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304990" y="301546"/>
            <a:ext cx="9940149" cy="547540"/>
          </a:xfrm>
        </p:spPr>
        <p:txBody>
          <a:bodyPr/>
          <a:lstStyle/>
          <a:p>
            <a:r>
              <a:rPr lang="sv-SE" sz="3200" b="1" dirty="0">
                <a:latin typeface="Arial" panose="020B0604020202020204" pitchFamily="34" charset="0"/>
                <a:cs typeface="Arial" panose="020B0604020202020204" pitchFamily="34" charset="0"/>
              </a:rPr>
              <a:t>SAMMANFATTNING FÖRENINGSLIV</a:t>
            </a:r>
            <a:endParaRPr lang="sv-SE" sz="3200" b="1" dirty="0"/>
          </a:p>
        </p:txBody>
      </p:sp>
      <p:sp>
        <p:nvSpPr>
          <p:cNvPr id="4" name="Platshållare för innehåll 2">
            <a:extLst>
              <a:ext uri="{FF2B5EF4-FFF2-40B4-BE49-F238E27FC236}">
                <a16:creationId xmlns:a16="http://schemas.microsoft.com/office/drawing/2014/main" xmlns="" id="{8C589B66-2276-4A43-9B17-2D43FBA95CAE}"/>
              </a:ext>
            </a:extLst>
          </p:cNvPr>
          <p:cNvSpPr txBox="1">
            <a:spLocks/>
          </p:cNvSpPr>
          <p:nvPr/>
        </p:nvSpPr>
        <p:spPr>
          <a:xfrm>
            <a:off x="779461" y="1066800"/>
            <a:ext cx="8330671" cy="4982992"/>
          </a:xfrm>
          <a:prstGeom prst="rect">
            <a:avLst/>
          </a:prstGeom>
        </p:spPr>
        <p:txBody>
          <a:bodyPr vert="horz" lIns="91440" tIns="45720" rIns="91440" bIns="45720" rtlCol="0" anchor="t">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2000" dirty="0"/>
              <a:t>2018 rapporterade totalt 12 idrottsföreningar i Askersunds kommun verksamhet för barn och unga (7-25 år). </a:t>
            </a:r>
          </a:p>
          <a:p>
            <a:pPr>
              <a:defRPr/>
            </a:pPr>
            <a:r>
              <a:rPr lang="sv-SE" sz="2000" dirty="0"/>
              <a:t>I Askersunds kommun är det 12 föreningar som under 2019 rapporterat studietimmar till SISU. Av dessa har IFK Askersund rapporterat mest RF-SISU verksamhet under 2019.</a:t>
            </a:r>
            <a:endParaRPr lang="sv-SE" sz="2000" dirty="0">
              <a:cs typeface="Arial"/>
            </a:endParaRP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Gällande fördelningen av deltagartillfällen mellan flickor och pojkar visas att 57 procent av deltagartillfällena i Askersunds kommun under 2017 var med pojkar.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Då deltagartillfällena för barn och unga 2018 delas upp i åldersgrupperna 7-12 år, 13-16 år, 17-20 år och 21-25 år visas, för både flickor och pojkar, att antalet deltagartillfällen minskar med stigande ålder. Detta är även en tendens som visas på nationell nivå.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74931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Befolkning och livsvillkor</a:t>
            </a:r>
            <a:endParaRPr lang="sv-SE" dirty="0"/>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9522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RÄDDA BARNEN BARNFATTIGDOM</a:t>
            </a:r>
          </a:p>
        </p:txBody>
      </p:sp>
      <p:graphicFrame>
        <p:nvGraphicFramePr>
          <p:cNvPr id="5" name="Diagram 4">
            <a:extLst>
              <a:ext uri="{FF2B5EF4-FFF2-40B4-BE49-F238E27FC236}">
                <a16:creationId xmlns:a16="http://schemas.microsoft.com/office/drawing/2014/main" xmlns="" id="{CA600B25-686C-4CC1-88C7-C2720BA85AFC}"/>
              </a:ext>
            </a:extLst>
          </p:cNvPr>
          <p:cNvGraphicFramePr>
            <a:graphicFrameLocks/>
          </p:cNvGraphicFramePr>
          <p:nvPr>
            <p:extLst>
              <p:ext uri="{D42A27DB-BD31-4B8C-83A1-F6EECF244321}">
                <p14:modId xmlns:p14="http://schemas.microsoft.com/office/powerpoint/2010/main" val="2086343489"/>
              </p:ext>
            </p:extLst>
          </p:nvPr>
        </p:nvGraphicFramePr>
        <p:xfrm>
          <a:off x="1163104" y="849086"/>
          <a:ext cx="8314077" cy="53637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xmlns="" id="{D5671768-9E1F-4D33-A780-F17971E7481F}"/>
              </a:ext>
            </a:extLst>
          </p:cNvPr>
          <p:cNvSpPr txBox="1"/>
          <p:nvPr/>
        </p:nvSpPr>
        <p:spPr>
          <a:xfrm>
            <a:off x="142687" y="6355984"/>
            <a:ext cx="2794000" cy="338554"/>
          </a:xfrm>
          <a:prstGeom prst="rect">
            <a:avLst/>
          </a:prstGeom>
          <a:noFill/>
        </p:spPr>
        <p:txBody>
          <a:bodyPr wrap="square" rtlCol="0">
            <a:spAutoFit/>
          </a:bodyPr>
          <a:lstStyle/>
          <a:p>
            <a:r>
              <a:rPr lang="sv-SE" sz="1600" b="1" dirty="0"/>
              <a:t>(Rädda barnen, 2018)</a:t>
            </a:r>
          </a:p>
        </p:txBody>
      </p:sp>
    </p:spTree>
    <p:extLst>
      <p:ext uri="{BB962C8B-B14F-4D97-AF65-F5344CB8AC3E}">
        <p14:creationId xmlns:p14="http://schemas.microsoft.com/office/powerpoint/2010/main" val="1723954165"/>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813E24-F013-47E7-803E-E0777C864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3.xml><?xml version="1.0" encoding="utf-8"?>
<ds:datastoreItem xmlns:ds="http://schemas.openxmlformats.org/officeDocument/2006/customXml" ds:itemID="{A59E05C0-6144-49BF-A195-70621E33E80D}">
  <ds:schemaRef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6fdf2fc-e934-472e-9a20-1f239de656b7"/>
    <ds:schemaRef ds:uri="http://schemas.microsoft.com/office/2006/metadata/properties"/>
    <ds:schemaRef ds:uri="29897d89-7987-4e5a-9500-ad70803f94e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Distrikt_RF_SISU</Template>
  <TotalTime>2482</TotalTime>
  <Words>5134</Words>
  <Application>Microsoft Office PowerPoint</Application>
  <PresentationFormat>Bredbild</PresentationFormat>
  <Paragraphs>448</Paragraphs>
  <Slides>43</Slides>
  <Notes>34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Arial Black</vt:lpstr>
      <vt:lpstr>Calibri</vt:lpstr>
      <vt:lpstr>Segoe UI</vt:lpstr>
      <vt:lpstr>Riksidrottsförbundet_utan Sisu</vt:lpstr>
      <vt:lpstr>Kommunrapport Askersunds kommun 2020</vt:lpstr>
      <vt:lpstr>PowerPoint-presentation</vt:lpstr>
      <vt:lpstr> Om rapporten</vt:lpstr>
      <vt:lpstr>PowerPoint-presentation</vt:lpstr>
      <vt:lpstr>Sammanfattning av 2020-års kommunrapport</vt:lpstr>
      <vt:lpstr>SAMMANFATTNING HÄLSA OCH LEVNADSVANOR</vt:lpstr>
      <vt:lpstr>SAMMANFATTNING FÖRENINGSLIV</vt:lpstr>
      <vt:lpstr>Befolkning och livsvillkor</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 - 30 till 69 år</vt:lpstr>
      <vt:lpstr>PowerPoint-presentation</vt:lpstr>
      <vt:lpstr>PowerPoint-presentation</vt:lpstr>
      <vt:lpstr>PowerPoint-presentation</vt:lpstr>
      <vt:lpstr>PowerPoint-presentation</vt:lpstr>
      <vt:lpstr>Hälsa och levnadsvanor - 70 år och äldre</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REFERENSER</vt:lpstr>
      <vt:lpstr>Kommunrapport Askersunds kommun 2020 Författare: Kommunteamet södra Örebro län RF-SISU Örebro län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Ellen Henriksen</cp:lastModifiedBy>
  <cp:revision>93</cp:revision>
  <dcterms:created xsi:type="dcterms:W3CDTF">2019-10-30T09:28:48Z</dcterms:created>
  <dcterms:modified xsi:type="dcterms:W3CDTF">2020-04-15T09:24:35Z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